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9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80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60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919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6836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8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46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75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085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66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14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37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24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00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88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98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06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27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F2144-1BE6-4581-B00B-CC9391860785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550EB-512D-4753-AA3D-17E6A4605E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5390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52C29-00B8-3E8B-E76C-5228F68210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Введение в проектную деятельность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63D1829-BCEF-77FB-056F-2B6602633A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202</a:t>
            </a:r>
            <a:r>
              <a:rPr lang="en-US" dirty="0"/>
              <a:t>4</a:t>
            </a:r>
            <a:r>
              <a:rPr lang="ru-RU" dirty="0"/>
              <a:t>-202</a:t>
            </a:r>
            <a:r>
              <a:rPr lang="en-US" dirty="0"/>
              <a:t>5</a:t>
            </a:r>
            <a:r>
              <a:rPr lang="ru-RU" dirty="0"/>
              <a:t> учебный год</a:t>
            </a:r>
          </a:p>
          <a:p>
            <a:r>
              <a:rPr lang="ru-RU" dirty="0"/>
              <a:t>Занятие 1: вводное</a:t>
            </a:r>
          </a:p>
        </p:txBody>
      </p:sp>
    </p:spTree>
    <p:extLst>
      <p:ext uri="{BB962C8B-B14F-4D97-AF65-F5344CB8AC3E}">
        <p14:creationId xmlns:p14="http://schemas.microsoft.com/office/powerpoint/2010/main" val="2519198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AE99AC-568D-03C3-5006-0C8217D24CCC}"/>
              </a:ext>
            </a:extLst>
          </p:cNvPr>
          <p:cNvSpPr txBox="1"/>
          <p:nvPr/>
        </p:nvSpPr>
        <p:spPr>
          <a:xfrm>
            <a:off x="1884784" y="0"/>
            <a:ext cx="798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Примерный план занятий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A481F16-9FF3-A198-E348-6CA08A125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189815"/>
              </p:ext>
            </p:extLst>
          </p:nvPr>
        </p:nvGraphicFramePr>
        <p:xfrm>
          <a:off x="2138002" y="1541780"/>
          <a:ext cx="7733786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240326">
                  <a:extLst>
                    <a:ext uri="{9D8B030D-6E8A-4147-A177-3AD203B41FA5}">
                      <a16:colId xmlns:a16="http://schemas.microsoft.com/office/drawing/2014/main" val="1865699125"/>
                    </a:ext>
                  </a:extLst>
                </a:gridCol>
                <a:gridCol w="923453">
                  <a:extLst>
                    <a:ext uri="{9D8B030D-6E8A-4147-A177-3AD203B41FA5}">
                      <a16:colId xmlns:a16="http://schemas.microsoft.com/office/drawing/2014/main" val="579237097"/>
                    </a:ext>
                  </a:extLst>
                </a:gridCol>
                <a:gridCol w="5570007">
                  <a:extLst>
                    <a:ext uri="{9D8B030D-6E8A-4147-A177-3AD203B41FA5}">
                      <a16:colId xmlns:a16="http://schemas.microsoft.com/office/drawing/2014/main" val="13668201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Занятие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/>
                        <a:t>2</a:t>
                      </a:r>
                      <a:r>
                        <a:rPr lang="en-US" b="0" dirty="0"/>
                        <a:t>8</a:t>
                      </a:r>
                      <a:r>
                        <a:rPr lang="ru-RU" b="0" dirty="0"/>
                        <a:t>.10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/>
                        <a:t>План действий на осенний семестр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/>
                        <a:t>Распределение на команды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915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Занятие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  <a:r>
                        <a:rPr lang="ru-RU" dirty="0"/>
                        <a:t>.11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Обзор библиотек </a:t>
                      </a:r>
                      <a:r>
                        <a:rPr lang="en-US" dirty="0"/>
                        <a:t>Python</a:t>
                      </a:r>
                      <a:r>
                        <a:rPr lang="ru-RU" dirty="0"/>
                        <a:t> для визуализации объектов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03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Занятие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</a:t>
                      </a:r>
                      <a:r>
                        <a:rPr lang="ru-RU" dirty="0"/>
                        <a:t>.11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Статика. Введение. Плоская система сил. Лекция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88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Занятие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25.11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Статика. Решение задач. Практика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934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Занятие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2.12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Статика. Решаем задачу в группе.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315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Занятие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9.12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Пишем ТЗ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406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Занятие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16.12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Консультация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5754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Занятие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23.12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Представление отчета по проекту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819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38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E2BA94-3D73-39D5-4FA2-9077AD60D6A9}"/>
              </a:ext>
            </a:extLst>
          </p:cNvPr>
          <p:cNvSpPr txBox="1"/>
          <p:nvPr/>
        </p:nvSpPr>
        <p:spPr>
          <a:xfrm>
            <a:off x="1004935" y="1892173"/>
            <a:ext cx="9515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Необходимо разбиться на команды по 3 человека: всего 10 команд.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В каждой команде будет совместная работа (решение задачи) и индивидуальная: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/>
              <a:t>Написание текста ТЗ (технического задания)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/>
              <a:t>Создание макета в произвольном графическом редакторе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/>
              <a:t>Оформление решения задачи статики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/>
              <a:t>Оформление отчета и презентации к нему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AFF77-4A8A-35CC-58FE-842796ED9905}"/>
              </a:ext>
            </a:extLst>
          </p:cNvPr>
          <p:cNvSpPr txBox="1"/>
          <p:nvPr/>
        </p:nvSpPr>
        <p:spPr>
          <a:xfrm>
            <a:off x="1884784" y="0"/>
            <a:ext cx="798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План работы</a:t>
            </a:r>
          </a:p>
        </p:txBody>
      </p:sp>
    </p:spTree>
    <p:extLst>
      <p:ext uri="{BB962C8B-B14F-4D97-AF65-F5344CB8AC3E}">
        <p14:creationId xmlns:p14="http://schemas.microsoft.com/office/powerpoint/2010/main" val="1296505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E6B8658-75EB-A5AB-0906-6520241B4585}"/>
              </a:ext>
            </a:extLst>
          </p:cNvPr>
          <p:cNvSpPr txBox="1"/>
          <p:nvPr/>
        </p:nvSpPr>
        <p:spPr>
          <a:xfrm>
            <a:off x="745206" y="1004590"/>
            <a:ext cx="114467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Отчет по проекту за 1 семестр представляет собой:</a:t>
            </a:r>
          </a:p>
          <a:p>
            <a:endParaRPr lang="ru-RU" sz="2400" dirty="0"/>
          </a:p>
          <a:p>
            <a:pPr marL="342900" indent="-342900" algn="just">
              <a:buAutoNum type="arabicParenR"/>
            </a:pPr>
            <a:r>
              <a:rPr lang="ru-RU" sz="2400" dirty="0"/>
              <a:t>Подробно (!) описанное техническое задание и нарисованный макет </a:t>
            </a:r>
          </a:p>
          <a:p>
            <a:r>
              <a:rPr lang="ru-RU" sz="2400" dirty="0"/>
              <a:t>будущего приложения</a:t>
            </a:r>
          </a:p>
          <a:p>
            <a:r>
              <a:rPr lang="ru-RU" sz="2400" dirty="0"/>
              <a:t>Всё это в документе </a:t>
            </a:r>
            <a:r>
              <a:rPr lang="en-US" sz="2400" dirty="0"/>
              <a:t>.docx</a:t>
            </a:r>
            <a:endParaRPr lang="ru-RU" sz="2400" dirty="0"/>
          </a:p>
          <a:p>
            <a:endParaRPr lang="en-US" sz="2400" dirty="0"/>
          </a:p>
          <a:p>
            <a:r>
              <a:rPr lang="en-US" sz="2400" dirty="0"/>
              <a:t>2)</a:t>
            </a:r>
            <a:r>
              <a:rPr lang="ru-RU" sz="2400" dirty="0"/>
              <a:t> Решение задачи статики и чертеж к ней. </a:t>
            </a:r>
          </a:p>
          <a:p>
            <a:r>
              <a:rPr lang="ru-RU" sz="2400" dirty="0"/>
              <a:t>В документе </a:t>
            </a:r>
            <a:r>
              <a:rPr lang="en-US" sz="2400" dirty="0"/>
              <a:t>.docx</a:t>
            </a:r>
          </a:p>
          <a:p>
            <a:r>
              <a:rPr lang="ru-RU" sz="2400" dirty="0"/>
              <a:t>Формулы, по возможности, оформлены в соответствующем виде. </a:t>
            </a:r>
          </a:p>
          <a:p>
            <a:r>
              <a:rPr lang="ru-RU" sz="2400" dirty="0"/>
              <a:t>Чертеж нарисован либо в графическом редакторе, либо на бумаге и вставлено фото.</a:t>
            </a:r>
          </a:p>
          <a:p>
            <a:endParaRPr lang="ru-RU" sz="2400" dirty="0"/>
          </a:p>
          <a:p>
            <a:r>
              <a:rPr lang="ru-RU" sz="2400" dirty="0"/>
              <a:t>3) Презентация с содержимым документов 1) и 2), с которой команда </a:t>
            </a:r>
          </a:p>
          <a:p>
            <a:r>
              <a:rPr lang="ru-RU" sz="2400" dirty="0"/>
              <a:t>будет выступать на последнем занятии.</a:t>
            </a:r>
          </a:p>
          <a:p>
            <a:r>
              <a:rPr lang="ru-RU" sz="2400" dirty="0"/>
              <a:t>В презентации указать, кто в команде над чем работал.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C5FB1-BD10-A7EB-DCC9-5C682A746D45}"/>
              </a:ext>
            </a:extLst>
          </p:cNvPr>
          <p:cNvSpPr txBox="1"/>
          <p:nvPr/>
        </p:nvSpPr>
        <p:spPr>
          <a:xfrm>
            <a:off x="1884784" y="0"/>
            <a:ext cx="798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Итоговый 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2929200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40</TotalTime>
  <Words>234</Words>
  <Application>Microsoft Office PowerPoint</Application>
  <PresentationFormat>Широкоэкранный</PresentationFormat>
  <Paragraphs>52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Tw Cen MT</vt:lpstr>
      <vt:lpstr>Контур</vt:lpstr>
      <vt:lpstr>Введение в проектную деятельность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проектную деятельность</dc:title>
  <dc:creator>Ватульян Карина Александровна</dc:creator>
  <cp:lastModifiedBy>Мнухин Роман Михайлович</cp:lastModifiedBy>
  <cp:revision>4</cp:revision>
  <dcterms:created xsi:type="dcterms:W3CDTF">2023-10-25T16:39:29Z</dcterms:created>
  <dcterms:modified xsi:type="dcterms:W3CDTF">2024-10-27T18:18:17Z</dcterms:modified>
</cp:coreProperties>
</file>