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2.xml" ContentType="application/inkml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  <p:sldMasterId id="2147483679" r:id="rId5"/>
  </p:sldMasterIdLst>
  <p:notesMasterIdLst>
    <p:notesMasterId r:id="rId44"/>
  </p:notesMasterIdLst>
  <p:handoutMasterIdLst>
    <p:handoutMasterId r:id="rId45"/>
  </p:handoutMasterIdLst>
  <p:sldIdLst>
    <p:sldId id="317" r:id="rId6"/>
    <p:sldId id="367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2" r:id="rId21"/>
    <p:sldId id="366" r:id="rId22"/>
    <p:sldId id="364" r:id="rId23"/>
    <p:sldId id="337" r:id="rId24"/>
    <p:sldId id="338" r:id="rId25"/>
    <p:sldId id="339" r:id="rId26"/>
    <p:sldId id="343" r:id="rId27"/>
    <p:sldId id="341" r:id="rId28"/>
    <p:sldId id="342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51" r:id="rId37"/>
    <p:sldId id="353" r:id="rId38"/>
    <p:sldId id="360" r:id="rId39"/>
    <p:sldId id="365" r:id="rId40"/>
    <p:sldId id="293" r:id="rId41"/>
    <p:sldId id="356" r:id="rId42"/>
    <p:sldId id="294" r:id="rId43"/>
  </p:sldIdLst>
  <p:sldSz cx="12192000" cy="6858000"/>
  <p:notesSz cx="6858000" cy="9144000"/>
  <p:embeddedFontLst>
    <p:embeddedFont>
      <p:font typeface="Montserrat Medium" panose="00000600000000000000"/>
      <p:regular r:id="rId46"/>
      <p:italic r:id="rId47"/>
    </p:embeddedFont>
    <p:embeddedFont>
      <p:font typeface="Montserrat" panose="020B0604020202020204" charset="-52"/>
      <p:regular r:id="rId48"/>
      <p:bold r:id="rId49"/>
      <p:italic r:id="rId50"/>
      <p:boldItalic r:id="rId51"/>
    </p:embeddedFont>
    <p:embeddedFont>
      <p:font typeface="Montserrat SemiBold" panose="020B0604020202020204" charset="-52"/>
      <p:bold r:id="rId52"/>
      <p:boldItalic r:id="rId53"/>
    </p:embeddedFont>
    <p:embeddedFont>
      <p:font typeface="Montserrat Bold" panose="020B0604020202020204" charset="-52"/>
      <p:bold r:id="rId5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445A7E1-430C-4FE2-87AD-01A1CADC6E30}">
          <p14:sldIdLst>
            <p14:sldId id="317"/>
            <p14:sldId id="36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2"/>
            <p14:sldId id="366"/>
            <p14:sldId id="364"/>
            <p14:sldId id="337"/>
            <p14:sldId id="338"/>
            <p14:sldId id="339"/>
            <p14:sldId id="343"/>
            <p14:sldId id="341"/>
            <p14:sldId id="342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3"/>
            <p14:sldId id="360"/>
            <p14:sldId id="365"/>
            <p14:sldId id="293"/>
            <p14:sldId id="356"/>
            <p14:sldId id="294"/>
          </p14:sldIdLst>
        </p14:section>
        <p14:section name="Элементы" id="{D390C301-BCE6-4332-829B-6D1D26DFEEBF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0365CDC-40B0-5938-ED0B-D2C623711A07}" name="Гукасян Артем Анатольевич" initials="AG" userId="S::agukasian@sfedu.ru::15135890-3e1a-4438-bfc9-8bbc2262483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A3F1"/>
    <a:srgbClr val="DEE0FA"/>
    <a:srgbClr val="F2F2F2"/>
    <a:srgbClr val="F4F4F4"/>
    <a:srgbClr val="E8E8E8"/>
    <a:srgbClr val="ECECEC"/>
    <a:srgbClr val="070D6B"/>
    <a:srgbClr val="1821A6"/>
    <a:srgbClr val="E4E4E4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49" autoAdjust="0"/>
    <p:restoredTop sz="94850" autoAdjust="0"/>
  </p:normalViewPr>
  <p:slideViewPr>
    <p:cSldViewPr snapToGrid="0">
      <p:cViewPr varScale="1">
        <p:scale>
          <a:sx n="93" d="100"/>
          <a:sy n="93" d="100"/>
        </p:scale>
        <p:origin x="86" y="1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2" d="100"/>
          <a:sy n="122" d="100"/>
        </p:scale>
        <p:origin x="499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handoutMaster" Target="handoutMasters/handout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font" Target="fonts/font6.fntdata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1.fntdata"/><Relationship Id="rId59" Type="http://schemas.microsoft.com/office/2018/10/relationships/authors" Target="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070D6B"/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rgbClr val="070D6B"/>
                </a:solidFill>
              </a:rPr>
              <a:t>Название диаграммы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070D6B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91-4847-B452-C8F4313BD1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91-4847-B452-C8F4313BD12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C7D8F4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591-4847-B452-C8F4313BD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000766176"/>
        <c:axId val="-649058176"/>
      </c:barChart>
      <c:catAx>
        <c:axId val="-100076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70D6B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49058176"/>
        <c:crosses val="autoZero"/>
        <c:auto val="1"/>
        <c:lblAlgn val="ctr"/>
        <c:lblOffset val="100"/>
        <c:noMultiLvlLbl val="0"/>
      </c:catAx>
      <c:valAx>
        <c:axId val="-64905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100076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70D6B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D7-4029-8A96-2A966B47271F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D7-4029-8A96-2A966B47271F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ED7-4029-8A96-2A966B47271F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ED7-4029-8A96-2A966B47271F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ED7-4029-8A96-2A966B4727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ubbl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Значения Y</c:v>
                </c:pt>
              </c:strCache>
            </c:strRef>
          </c:tx>
          <c:spPr>
            <a:solidFill>
              <a:schemeClr val="accent1">
                <a:alpha val="75000"/>
              </a:schemeClr>
            </a:solidFill>
            <a:ln>
              <a:noFill/>
            </a:ln>
            <a:effectLst/>
          </c:spPr>
          <c:invertIfNegative val="0"/>
          <c:xVal>
            <c:numRef>
              <c:f>Лист1!$A$2:$A$4</c:f>
              <c:numCache>
                <c:formatCode>General</c:formatCode>
                <c:ptCount val="3"/>
                <c:pt idx="0">
                  <c:v>0.7</c:v>
                </c:pt>
                <c:pt idx="1">
                  <c:v>1.8</c:v>
                </c:pt>
                <c:pt idx="2">
                  <c:v>2.6</c:v>
                </c:pt>
              </c:numCache>
            </c:numRef>
          </c:xVal>
          <c:yVal>
            <c:numRef>
              <c:f>Лист1!$B$2:$B$4</c:f>
              <c:numCache>
                <c:formatCode>General</c:formatCode>
                <c:ptCount val="3"/>
                <c:pt idx="0">
                  <c:v>2.7</c:v>
                </c:pt>
                <c:pt idx="1">
                  <c:v>3.2</c:v>
                </c:pt>
                <c:pt idx="2">
                  <c:v>0.8</c:v>
                </c:pt>
              </c:numCache>
            </c:numRef>
          </c:yVal>
          <c:bubbleSize>
            <c:numRef>
              <c:f>Лист1!$C$2:$C$4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8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F46-41EF-882C-6448A1E39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-649067424"/>
        <c:axId val="-649065792"/>
      </c:bubbleChart>
      <c:valAx>
        <c:axId val="-649067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49065792"/>
        <c:crosses val="autoZero"/>
        <c:crossBetween val="midCat"/>
      </c:valAx>
      <c:valAx>
        <c:axId val="-64906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490674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70D6B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FC7-463C-8AEE-8F4F13AE51D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FC7-463C-8AEE-8F4F13AE51D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FC7-463C-8AEE-8F4F13AE5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649061984"/>
        <c:axId val="-649070144"/>
      </c:lineChart>
      <c:catAx>
        <c:axId val="-64906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70D6B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49070144"/>
        <c:crosses val="autoZero"/>
        <c:auto val="1"/>
        <c:lblAlgn val="ctr"/>
        <c:lblOffset val="100"/>
        <c:noMultiLvlLbl val="0"/>
      </c:catAx>
      <c:valAx>
        <c:axId val="-64907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4906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70D6B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070D6B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070D6B"/>
                </a:solidFill>
                <a:latin typeface="Montserrat Medium" panose="00000600000000000000" pitchFamily="2" charset="-52"/>
              </a:rPr>
              <a:t>Название диаграммы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070D6B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F4-4558-AED8-A05F5D8030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5F4-4558-AED8-A05F5D80304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5F4-4558-AED8-A05F5D803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649059808"/>
        <c:axId val="-649069056"/>
      </c:barChart>
      <c:catAx>
        <c:axId val="-64905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70D6B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49069056"/>
        <c:crosses val="autoZero"/>
        <c:auto val="1"/>
        <c:lblAlgn val="ctr"/>
        <c:lblOffset val="100"/>
        <c:noMultiLvlLbl val="0"/>
      </c:catAx>
      <c:valAx>
        <c:axId val="-64906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4905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70D6B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Montserrat Medium" panose="00000600000000000000" pitchFamily="2" charset="-52"/>
              </a:rPr>
              <a:t>Продажи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9DA3F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33D-4D7E-81A7-D5C02FD5C512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33D-4D7E-81A7-D5C02FD5C512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33D-4D7E-81A7-D5C02FD5C512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33D-4D7E-81A7-D5C02FD5C512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8B-4351-8DF4-AB93D2BB5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>
          <a:alpha val="75000"/>
        </a:schemeClr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>
            <a:alpha val="50000"/>
          </a:schemeClr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682917F9-A36D-B675-4B56-16F49354FF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83352DB-BC8C-DBBB-55E9-26F15C098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3A1885-8F4E-4FE4-9468-C51C61B78FE9}" type="datetimeFigureOut">
              <a:rPr lang="ru-RU" smtClean="0">
                <a:latin typeface="Montserrat Medium" panose="00000600000000000000" pitchFamily="2" charset="-52"/>
              </a:rPr>
              <a:t>25.02.2026</a:t>
            </a:fld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81FBC76B-C1F5-6A79-53D3-A9B8043490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dirty="0">
                <a:latin typeface="Montserrat Medium" panose="00000600000000000000" pitchFamily="2" charset="-52"/>
              </a:rPr>
              <a:t>Название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DA43BCE-EAD8-CDE4-D27C-1ED81F290A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0B3BD-B4E8-4572-9864-CC2B0459586E}" type="slidenum">
              <a:rPr lang="ru-RU" smtClean="0">
                <a:latin typeface="Montserrat Medium" panose="00000600000000000000" pitchFamily="2" charset="-52"/>
              </a:rPr>
              <a:t>‹#›</a:t>
            </a:fld>
            <a:endParaRPr lang="ru-RU" dirty="0">
              <a:latin typeface="Montserrat Medium" panose="000006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0605264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16:34:46.132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1 665 24575,'19'-1'0,"0"-1"0,35-8 0,-34 5 0,-1 2 0,36-3 0,-36 6 0,19 0 0,0-1 0,42-8 0,-37 4 0,0 2 0,81 6 0,-33-1 0,30-4 0,129 5 0,-210 0 0,118 7 0,28 2 0,12 3 0,-147-11 0,96 4 0,-53-6 0,90-4 0,-183 1 0,1 1 0,0-1 0,-1 1 0,1-1 0,-1 1 0,1-1 0,-1 0 0,0 0 0,1 0 0,-1 0 0,0 0 0,0 0 0,1 0 0,-1-1 0,0 1 0,0 0 0,0-1 0,0 1 0,-1 0 0,1-1 0,0 1 0,-1-1 0,1 0 0,-1 1 0,1-1 0,-1 1 0,0-1 0,1 0 0,-1 1 0,0-1 0,0-1 0,-2-66 0,0 45 0,1-27 0,2-96 0,4 101 0,3-67 0,-10 78 0,1 24 0,0 1 0,1-1 0,0 0 0,0 1 0,1-1 0,5-19 0,-6 28 0,1 1 0,0 0 0,0 0 0,0-1 0,-1 1 0,1 0 0,0 0 0,0 0 0,1 0 0,-1 0 0,0 1 0,0-1 0,0 0 0,1 0 0,-1 1 0,0-1 0,1 1 0,-1-1 0,0 1 0,1 0 0,-1-1 0,0 1 0,1 0 0,-1 0 0,1 0 0,-1 0 0,1 0 0,-1 0 0,0 1 0,1-1 0,-1 0 0,1 1 0,-1-1 0,0 1 0,1-1 0,-1 1 0,0 0 0,0-1 0,2 3 0,9 3 0,-1 0 0,0 1 0,12 10 0,-18-13 0,12 11 0,0 0 0,-2 1 0,17 21 0,-29-33 0,-1 5 0,-13-9 0,-15-10 0,10-4 0,1-1 0,1 0 0,-24-34 0,23 29 0,-1 1 0,-20-20 0,35 38 0,0 1 0,1 0 0,-1 0 0,0-1 0,1 1 0,-1 0 0,0 0 0,0 0 0,1-1 0,-1 1 0,0 0 0,0 0 0,1 0 0,-1 0 0,0 0 0,0 1 0,1-1 0,-1 0 0,0 0 0,0 0 0,1 1 0,-1-1 0,0 0 0,1 1 0,-1-1 0,0 1 0,1-1 0,-1 1 0,1-1 0,-1 1 0,1-1 0,-1 1 0,1-1 0,-1 1 0,1 0 0,-1-1 0,1 1 0,-1 1 0,-22 35 0,15-22 0,-1-4 0,0-1 0,-1 0 0,-20 16 0,-16 16 0,33-30-1365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16:28:22.540"/>
    </inkml:context>
    <inkml:brush xml:id="br0">
      <inkml:brushProperty name="width" value="0.05" units="cm"/>
      <inkml:brushProperty name="height" value="0.05" units="cm"/>
      <inkml:brushProperty name="color" value="#004F8B"/>
    </inkml:brush>
  </inkml:definitions>
  <inkml:trace contextRef="#ctx0" brushRef="#br0">1 665 24575,'19'-1'0,"0"-1"0,35-8 0,-34 5 0,-1 2 0,36-3 0,-36 6 0,19 0 0,0-1 0,42-8 0,-37 4 0,0 2 0,81 6 0,-33-1 0,30-4 0,129 5 0,-210 0 0,118 7 0,28 2 0,12 3 0,-147-11 0,96 4 0,-53-6 0,90-4 0,-183 1 0,1 1 0,0-1 0,-1 1 0,1-1 0,-1 1 0,1-1 0,-1 0 0,0 0 0,1 0 0,-1 0 0,0 0 0,0 0 0,1 0 0,-1-1 0,0 1 0,0 0 0,0-1 0,0 1 0,-1 0 0,1-1 0,0 1 0,-1-1 0,1 0 0,-1 1 0,1-1 0,-1 1 0,0-1 0,1 0 0,-1 1 0,0-1 0,0-1 0,-2-66 0,0 45 0,1-27 0,2-96 0,4 101 0,3-67 0,-10 78 0,1 24 0,0 1 0,1-1 0,0 0 0,0 1 0,1-1 0,5-19 0,-6 28 0,1 1 0,0 0 0,0 0 0,0-1 0,-1 1 0,1 0 0,0 0 0,0 0 0,1 0 0,-1 0 0,0 1 0,0-1 0,0 0 0,1 0 0,-1 1 0,0-1 0,1 1 0,-1-1 0,0 1 0,1 0 0,-1-1 0,0 1 0,1 0 0,-1 0 0,1 0 0,-1 0 0,1 0 0,-1 0 0,0 1 0,1-1 0,-1 0 0,1 1 0,-1-1 0,0 1 0,1-1 0,-1 1 0,0 0 0,0-1 0,2 3 0,9 3 0,-1 0 0,0 1 0,12 10 0,-18-13 0,12 11 0,0 0 0,-2 1 0,17 21 0,-29-33 0,-1 5 0,-13-9 0,-15-10 0,10-4 0,1-1 0,1 0 0,-24-34 0,23 29 0,-1 1 0,-20-20 0,35 38 0,0 1 0,1 0 0,-1 0 0,0-1 0,1 1 0,-1 0 0,0 0 0,0 0 0,1-1 0,-1 1 0,0 0 0,0 0 0,1 0 0,-1 0 0,0 0 0,0 1 0,1-1 0,-1 0 0,0 0 0,0 0 0,1 1 0,-1-1 0,0 0 0,1 1 0,-1-1 0,0 1 0,1-1 0,-1 1 0,1-1 0,-1 1 0,1-1 0,-1 1 0,1-1 0,-1 1 0,1 0 0,-1-1 0,1 1 0,-1 1 0,-22 35 0,15-22 0,-1-4 0,0-1 0,-1 0 0,-20 16 0,-16 16 0,33-30-1365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11T19:05:26.345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2 529 24575,'2'-9'0,"0"0"0,0 1 0,1-1 0,0 1 0,1 0 0,4-8 0,1-3 0,-4 7 0,7-15 0,-2 0 0,0-1 0,-1 0 0,5-36 0,-13 57 0,0 0 0,0 1 0,-1-1 0,1 0 0,-2 0 0,1 0 0,-1 0 0,0 1 0,0-1 0,-1 0 0,0 1 0,0-1 0,0 1 0,-1 0 0,0 0 0,0 0 0,-1 0 0,0 0 0,0 1 0,-5-7 0,6 6 0,16 10 0,15 10 0,57 48 0,-101-74 0,2-1 0,0-1 0,0 0 0,1-1 0,1-1 0,-14-23 0,-15-17 0,31 46 0,5 10 0,5 21 0,1-4 0,-1-15-26,0 11-141,1 0-1,-2 0 1,0 0-1,0 0 1,-1 0 0,-1 0-1,-6 17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ontserrat Medium" panose="000006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ontserrat Medium" panose="00000600000000000000" pitchFamily="2" charset="-52"/>
              </a:defRPr>
            </a:lvl1pPr>
          </a:lstStyle>
          <a:p>
            <a:fld id="{06ECBBAE-1C6D-46C8-9CB0-8327F4A01E2A}" type="datetimeFigureOut">
              <a:rPr lang="ru-RU" smtClean="0"/>
              <a:pPr/>
              <a:t>25.02.2026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ontserrat Medium" panose="00000600000000000000" pitchFamily="2" charset="-52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ontserrat Medium" panose="00000600000000000000" pitchFamily="2" charset="-52"/>
              </a:defRPr>
            </a:lvl1pPr>
          </a:lstStyle>
          <a:p>
            <a:fld id="{7A745385-2381-4A17-9311-D8FEE424220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53767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ontserrat Medium" panose="00000600000000000000" pitchFamily="2" charset="-5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ontserrat Medium" panose="00000600000000000000" pitchFamily="2" charset="-5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ontserrat Medium" panose="00000600000000000000" pitchFamily="2" charset="-5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ontserrat Medium" panose="00000600000000000000" pitchFamily="2" charset="-5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ontserrat Medium" panose="00000600000000000000" pitchFamily="2" charset="-5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583740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423650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 dirty="0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96024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4002353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445469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ru-RU"/>
              <a:t>Название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236259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2.png"/><Relationship Id="rId4" Type="http://schemas.openxmlformats.org/officeDocument/2006/relationships/image" Target="../media/image13.sv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5.svg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bject 5">
            <a:extLst>
              <a:ext uri="{FF2B5EF4-FFF2-40B4-BE49-F238E27FC236}">
                <a16:creationId xmlns:a16="http://schemas.microsoft.com/office/drawing/2014/main" xmlns="" id="{637A734D-36B0-F2FB-7EF8-9EFD59E64127}"/>
              </a:ext>
            </a:extLst>
          </p:cNvPr>
          <p:cNvSpPr/>
          <p:nvPr userDrawn="1"/>
        </p:nvSpPr>
        <p:spPr>
          <a:xfrm>
            <a:off x="4859928" y="1"/>
            <a:ext cx="7344561" cy="6849482"/>
          </a:xfrm>
          <a:custGeom>
            <a:avLst/>
            <a:gdLst>
              <a:gd name="connsiteX0" fmla="*/ 12925781 w 12925781"/>
              <a:gd name="connsiteY0" fmla="*/ 11289792 h 13003185"/>
              <a:gd name="connsiteX1" fmla="*/ 0 w 12925781"/>
              <a:gd name="connsiteY1" fmla="*/ 13003185 h 13003185"/>
              <a:gd name="connsiteX2" fmla="*/ 7480918 w 12925781"/>
              <a:gd name="connsiteY2" fmla="*/ 0 h 13003185"/>
              <a:gd name="connsiteX3" fmla="*/ 12925768 w 12925781"/>
              <a:gd name="connsiteY3" fmla="*/ 0 h 13003185"/>
              <a:gd name="connsiteX4" fmla="*/ 12925781 w 12925781"/>
              <a:gd name="connsiteY4" fmla="*/ 11289792 h 13003185"/>
              <a:gd name="connsiteX0" fmla="*/ 12948171 w 12948171"/>
              <a:gd name="connsiteY0" fmla="*/ 13015251 h 13015251"/>
              <a:gd name="connsiteX1" fmla="*/ 0 w 12948171"/>
              <a:gd name="connsiteY1" fmla="*/ 13003185 h 13015251"/>
              <a:gd name="connsiteX2" fmla="*/ 7480918 w 12948171"/>
              <a:gd name="connsiteY2" fmla="*/ 0 h 13015251"/>
              <a:gd name="connsiteX3" fmla="*/ 12925768 w 12948171"/>
              <a:gd name="connsiteY3" fmla="*/ 0 h 13015251"/>
              <a:gd name="connsiteX4" fmla="*/ 12948171 w 12948171"/>
              <a:gd name="connsiteY4" fmla="*/ 13015251 h 13015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48171" h="13015251">
                <a:moveTo>
                  <a:pt x="12948171" y="13015251"/>
                </a:moveTo>
                <a:lnTo>
                  <a:pt x="0" y="13003185"/>
                </a:lnTo>
                <a:lnTo>
                  <a:pt x="7480918" y="0"/>
                </a:lnTo>
                <a:lnTo>
                  <a:pt x="12925768" y="0"/>
                </a:lnTo>
                <a:cubicBezTo>
                  <a:pt x="12925772" y="3763264"/>
                  <a:pt x="12948167" y="9251987"/>
                  <a:pt x="12948171" y="13015251"/>
                </a:cubicBez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 sz="1092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EF3069FE-14F8-3583-14C6-ADCB75EEEF71}"/>
              </a:ext>
            </a:extLst>
          </p:cNvPr>
          <p:cNvSpPr/>
          <p:nvPr userDrawn="1"/>
        </p:nvSpPr>
        <p:spPr>
          <a:xfrm>
            <a:off x="6758154" y="3759199"/>
            <a:ext cx="5433847" cy="2182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00900" y="4922167"/>
            <a:ext cx="3225533" cy="55902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xmlns="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0900" y="5561299"/>
            <a:ext cx="4121150" cy="380399"/>
          </a:xfrm>
        </p:spPr>
        <p:txBody>
          <a:bodyPr>
            <a:normAutofit/>
          </a:bodyPr>
          <a:lstStyle>
            <a:lvl1pPr marL="0" indent="0">
              <a:buNone/>
              <a:defRPr sz="1000" i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 / статус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xmlns="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089" y="1189182"/>
            <a:ext cx="7746876" cy="990409"/>
          </a:xfrm>
          <a:prstGeom prst="rect">
            <a:avLst/>
          </a:prstGeom>
        </p:spPr>
        <p:txBody>
          <a:bodyPr/>
          <a:lstStyle>
            <a:lvl1pPr>
              <a:defRPr sz="36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xmlns="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34325" y="6262132"/>
            <a:ext cx="4121150" cy="330484"/>
          </a:xfrm>
        </p:spPr>
        <p:txBody>
          <a:bodyPr>
            <a:normAutofit/>
          </a:bodyPr>
          <a:lstStyle>
            <a:lvl1pPr marL="0" indent="0" algn="r">
              <a:buNone/>
              <a:defRPr sz="15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6F7FF35C-36DE-CB11-90A7-C8F9037F56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2711"/>
          <a:stretch/>
        </p:blipFill>
        <p:spPr>
          <a:xfrm flipV="1">
            <a:off x="10381656" y="3624856"/>
            <a:ext cx="1810344" cy="231684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05A35107-3651-41CE-83D2-A00DC88073E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pic>
        <p:nvPicPr>
          <p:cNvPr id="4" name="Рисунок 3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77EF07ED-91A9-B07E-2C13-73EAEE5813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023" y="467574"/>
            <a:ext cx="976977" cy="8974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29ADF4D-941F-4406-B556-0DF183F9E9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9200"/>
            <a:ext cx="6758154" cy="2182496"/>
          </a:xfrm>
          <a:prstGeom prst="rect">
            <a:avLst/>
          </a:prstGeom>
        </p:spPr>
      </p:pic>
      <p:sp>
        <p:nvSpPr>
          <p:cNvPr id="13" name="Текст 2">
            <a:extLst>
              <a:ext uri="{FF2B5EF4-FFF2-40B4-BE49-F238E27FC236}">
                <a16:creationId xmlns:a16="http://schemas.microsoft.com/office/drawing/2014/main" xmlns="" id="{74450AF7-231F-4628-9C74-7F54AC1095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5089" y="2179591"/>
            <a:ext cx="4140200" cy="502920"/>
          </a:xfrm>
        </p:spPr>
        <p:txBody>
          <a:bodyPr>
            <a:normAutofit/>
          </a:bodyPr>
          <a:lstStyle>
            <a:lvl1pPr marL="228600" indent="-228600">
              <a:defRPr sz="2400"/>
            </a:lvl1pPr>
          </a:lstStyle>
          <a:p>
            <a:pPr marL="0" indent="0">
              <a:buNone/>
            </a:pPr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90259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2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E5F70435-CDA4-4846-BA12-9CCEFD61105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690335" y="1198496"/>
            <a:ext cx="4093601" cy="4093601"/>
          </a:xfrm>
          <a:prstGeom prst="ellipse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6124" y="5476191"/>
            <a:ext cx="3225533" cy="613333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xmlns="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6124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 / статус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xmlns="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12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xmlns="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88A1CC0-BF09-B5AD-7770-EC80B65192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20138" r="25431" b="121"/>
          <a:stretch/>
        </p:blipFill>
        <p:spPr>
          <a:xfrm>
            <a:off x="10167632" y="935"/>
            <a:ext cx="2024368" cy="2700120"/>
          </a:xfrm>
          <a:prstGeom prst="rect">
            <a:avLst/>
          </a:prstGeom>
        </p:spPr>
      </p:pic>
      <p:sp>
        <p:nvSpPr>
          <p:cNvPr id="13" name="Текст 42">
            <a:extLst>
              <a:ext uri="{FF2B5EF4-FFF2-40B4-BE49-F238E27FC236}">
                <a16:creationId xmlns:a16="http://schemas.microsoft.com/office/drawing/2014/main" xmlns="" id="{D0311168-8D9F-42F4-81BB-B36A64ECE6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32E01221-74E4-5437-AFEB-766FCFE85D9D}"/>
              </a:ext>
            </a:extLst>
          </p:cNvPr>
          <p:cNvGrpSpPr/>
          <p:nvPr userDrawn="1"/>
        </p:nvGrpSpPr>
        <p:grpSpPr>
          <a:xfrm>
            <a:off x="516124" y="358359"/>
            <a:ext cx="992636" cy="992636"/>
            <a:chOff x="10783936" y="251557"/>
            <a:chExt cx="1099823" cy="1099823"/>
          </a:xfrm>
        </p:grpSpPr>
        <p:pic>
          <p:nvPicPr>
            <p:cNvPr id="23" name="Рисунок 22" descr="Изображение выглядит как Астрономический объект, планета, луна, сфера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xmlns="" id="{6DECA6CC-CF08-D5FF-3073-0109F00D03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83936" y="251557"/>
              <a:ext cx="1099823" cy="1099823"/>
            </a:xfrm>
            <a:prstGeom prst="rect">
              <a:avLst/>
            </a:prstGeom>
          </p:spPr>
        </p:pic>
        <p:pic>
          <p:nvPicPr>
            <p:cNvPr id="21" name="Рисунок 20" descr="Изображение выглядит как текст, Графика, логотип, Шриф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xmlns="" id="{CE1DE079-455C-32F1-50E3-598CA692B7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0206" y="403259"/>
              <a:ext cx="821921" cy="7550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3340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3974" userDrawn="1">
          <p15:clr>
            <a:srgbClr val="FBAE40"/>
          </p15:clr>
        </p15:guide>
        <p15:guide id="5" orient="horz" pos="34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xmlns="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1ED9C20-01DA-CE16-B7E5-8647F063A4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870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DCB4308E-CAB7-432E-B7B2-2CDEFF529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E72AB6B4-E71D-42A7-A2AF-BBC67A7C647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Рисунок 2">
            <a:extLst>
              <a:ext uri="{FF2B5EF4-FFF2-40B4-BE49-F238E27FC236}">
                <a16:creationId xmlns:a16="http://schemas.microsoft.com/office/drawing/2014/main" xmlns="" id="{57F4030C-2DBA-43E9-BAD8-6F060F1F8428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xmlns="" id="{A8B2720A-1500-42C9-B97D-51BF411AF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xmlns="" id="{F8FD6BD3-B579-4DB7-B8B1-FAC5C56CF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BE7C8A8E-5FD7-44B7-A64E-E2BAE5ED4B5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3142B16B-2A54-41A4-A19D-FB8C9831D312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92E05143-88F7-4170-8F1A-0DEDA0975998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FDB9CB8A-D538-4667-BE73-7E2C58215FBB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7BEE7A26-8C51-47EF-BE1C-A6FC7B6EF762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1E3E8B25-267C-4C5A-B001-6E9DA49FFA00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A026DA4-EC08-439D-B8ED-79E77C4E157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0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лефон+фото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51112709-C98D-41B1-D018-9FA9C4A758F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06500" y="1860296"/>
            <a:ext cx="3241675" cy="5614953"/>
          </a:xfrm>
          <a:custGeom>
            <a:avLst/>
            <a:gdLst>
              <a:gd name="connsiteX0" fmla="*/ 0 w 3146425"/>
              <a:gd name="connsiteY0" fmla="*/ 441727 h 5614953"/>
              <a:gd name="connsiteX1" fmla="*/ 441727 w 3146425"/>
              <a:gd name="connsiteY1" fmla="*/ 0 h 5614953"/>
              <a:gd name="connsiteX2" fmla="*/ 2704698 w 3146425"/>
              <a:gd name="connsiteY2" fmla="*/ 0 h 5614953"/>
              <a:gd name="connsiteX3" fmla="*/ 3146425 w 3146425"/>
              <a:gd name="connsiteY3" fmla="*/ 441727 h 5614953"/>
              <a:gd name="connsiteX4" fmla="*/ 3146425 w 3146425"/>
              <a:gd name="connsiteY4" fmla="*/ 5173226 h 5614953"/>
              <a:gd name="connsiteX5" fmla="*/ 2704698 w 3146425"/>
              <a:gd name="connsiteY5" fmla="*/ 5614953 h 5614953"/>
              <a:gd name="connsiteX6" fmla="*/ 441727 w 3146425"/>
              <a:gd name="connsiteY6" fmla="*/ 5614953 h 5614953"/>
              <a:gd name="connsiteX7" fmla="*/ 0 w 3146425"/>
              <a:gd name="connsiteY7" fmla="*/ 5173226 h 5614953"/>
              <a:gd name="connsiteX8" fmla="*/ 0 w 3146425"/>
              <a:gd name="connsiteY8" fmla="*/ 441727 h 5614953"/>
              <a:gd name="connsiteX0" fmla="*/ 95250 w 3241675"/>
              <a:gd name="connsiteY0" fmla="*/ 441727 h 5614953"/>
              <a:gd name="connsiteX1" fmla="*/ 536977 w 3241675"/>
              <a:gd name="connsiteY1" fmla="*/ 0 h 5614953"/>
              <a:gd name="connsiteX2" fmla="*/ 2799948 w 3241675"/>
              <a:gd name="connsiteY2" fmla="*/ 0 h 5614953"/>
              <a:gd name="connsiteX3" fmla="*/ 3241675 w 3241675"/>
              <a:gd name="connsiteY3" fmla="*/ 441727 h 5614953"/>
              <a:gd name="connsiteX4" fmla="*/ 3241675 w 3241675"/>
              <a:gd name="connsiteY4" fmla="*/ 5173226 h 5614953"/>
              <a:gd name="connsiteX5" fmla="*/ 2799948 w 3241675"/>
              <a:gd name="connsiteY5" fmla="*/ 5614953 h 5614953"/>
              <a:gd name="connsiteX6" fmla="*/ 536977 w 3241675"/>
              <a:gd name="connsiteY6" fmla="*/ 5614953 h 5614953"/>
              <a:gd name="connsiteX7" fmla="*/ 0 w 3241675"/>
              <a:gd name="connsiteY7" fmla="*/ 5182751 h 5614953"/>
              <a:gd name="connsiteX8" fmla="*/ 95250 w 3241675"/>
              <a:gd name="connsiteY8" fmla="*/ 441727 h 561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1675" h="5614953">
                <a:moveTo>
                  <a:pt x="95250" y="441727"/>
                </a:moveTo>
                <a:cubicBezTo>
                  <a:pt x="95250" y="197768"/>
                  <a:pt x="293018" y="0"/>
                  <a:pt x="536977" y="0"/>
                </a:cubicBezTo>
                <a:lnTo>
                  <a:pt x="2799948" y="0"/>
                </a:lnTo>
                <a:cubicBezTo>
                  <a:pt x="3043907" y="0"/>
                  <a:pt x="3241675" y="197768"/>
                  <a:pt x="3241675" y="441727"/>
                </a:cubicBezTo>
                <a:lnTo>
                  <a:pt x="3241675" y="5173226"/>
                </a:lnTo>
                <a:cubicBezTo>
                  <a:pt x="3241675" y="5417185"/>
                  <a:pt x="3043907" y="5614953"/>
                  <a:pt x="2799948" y="5614953"/>
                </a:cubicBezTo>
                <a:lnTo>
                  <a:pt x="536977" y="5614953"/>
                </a:lnTo>
                <a:cubicBezTo>
                  <a:pt x="293018" y="5614953"/>
                  <a:pt x="0" y="5426710"/>
                  <a:pt x="0" y="5182751"/>
                </a:cubicBezTo>
                <a:cubicBezTo>
                  <a:pt x="0" y="3605585"/>
                  <a:pt x="95250" y="2018893"/>
                  <a:pt x="95250" y="441727"/>
                </a:cubicBezTo>
                <a:close/>
              </a:path>
            </a:pathLst>
          </a:custGeom>
          <a:ln>
            <a:solidFill>
              <a:schemeClr val="tx2"/>
            </a:solidFill>
          </a:ln>
          <a:scene3d>
            <a:camera prst="isometricOffAxis1Right">
              <a:rot lat="1080000" lon="2880000" rev="1440000"/>
            </a:camera>
            <a:lightRig rig="threePt" dir="t"/>
          </a:scene3d>
        </p:spPr>
        <p:txBody>
          <a:bodyPr lIns="72000"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solidFill>
            <a:srgbClr val="DEE0FA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6" y="1120780"/>
            <a:ext cx="4477838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655199" y="4725330"/>
            <a:ext cx="6079076" cy="1347218"/>
          </a:xfrm>
          <a:prstGeom prst="roundRect">
            <a:avLst>
              <a:gd name="adj" fmla="val 2934"/>
            </a:avLst>
          </a:prstGeom>
          <a:solidFill>
            <a:srgbClr val="9DA3F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6A3DC886-914D-44D2-9BC0-7EB5D5395A8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532437" y="4600575"/>
            <a:ext cx="6079076" cy="1347218"/>
          </a:xfrm>
          <a:prstGeom prst="roundRect">
            <a:avLst>
              <a:gd name="adj" fmla="val 2934"/>
            </a:avLst>
          </a:prstGeom>
          <a:solidFill>
            <a:srgbClr val="1821A6"/>
          </a:solid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Ваш текст</a:t>
            </a:r>
          </a:p>
        </p:txBody>
      </p:sp>
      <p:sp>
        <p:nvSpPr>
          <p:cNvPr id="33" name="Рисунок 31">
            <a:extLst>
              <a:ext uri="{FF2B5EF4-FFF2-40B4-BE49-F238E27FC236}">
                <a16:creationId xmlns:a16="http://schemas.microsoft.com/office/drawing/2014/main" xmlns="" id="{DEC98D6F-4B4C-8557-59C2-718FAD45A78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564562" y="1403484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5" name="Рисунок 31">
            <a:extLst>
              <a:ext uri="{FF2B5EF4-FFF2-40B4-BE49-F238E27FC236}">
                <a16:creationId xmlns:a16="http://schemas.microsoft.com/office/drawing/2014/main" xmlns="" id="{AF900F86-BE10-86F9-F220-EA51029712D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84043" y="1403483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6" name="Рисунок 31">
            <a:extLst>
              <a:ext uri="{FF2B5EF4-FFF2-40B4-BE49-F238E27FC236}">
                <a16:creationId xmlns:a16="http://schemas.microsoft.com/office/drawing/2014/main" xmlns="" id="{BB631865-499B-9CA9-1990-CCC882BA11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803524" y="1403482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32B0A18C-875E-4883-8F2E-86380632DF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74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6152CD4-FA2D-9AB2-6C35-1A9AB3CEB9EC}"/>
              </a:ext>
            </a:extLst>
          </p:cNvPr>
          <p:cNvSpPr/>
          <p:nvPr userDrawn="1"/>
        </p:nvSpPr>
        <p:spPr>
          <a:xfrm>
            <a:off x="0" y="3533775"/>
            <a:ext cx="12192000" cy="3324225"/>
          </a:xfrm>
          <a:prstGeom prst="rect">
            <a:avLst/>
          </a:prstGeom>
          <a:solidFill>
            <a:srgbClr val="C7D8F4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70D6B"/>
                </a:solidFill>
              </a:defRPr>
            </a:lvl1pPr>
          </a:lstStyle>
          <a:p>
            <a:fld id="{871ACEC7-D4E7-49A9-99C7-C28166B54012}" type="slidenum">
              <a:rPr lang="ru-RU" smtClean="0"/>
              <a:pPr/>
              <a:t>‹#›</a:t>
            </a:fld>
            <a:endParaRPr lang="ru-RU" dirty="0">
              <a:solidFill>
                <a:srgbClr val="070D6B"/>
              </a:solidFill>
            </a:endParaRPr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xmlns="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DB35FED-E722-6913-0E69-47072BE209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681777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6F3D4DE2-7C6B-08EB-4DA9-E3CDF56D859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34963" y="1044566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EE66033E-FFB6-2F8B-4D01-BD46DD6FED6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4961" y="4479012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70D6B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34117592-9126-2DD3-72C0-D4AB330414A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2" y="3841801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rgbClr val="070D6B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CD358BA1-D39F-491C-9E77-DD71B6CC66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3620B1D-E87A-4485-B4FC-7F1061FFD6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26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xmlns="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Объект 13">
            <a:extLst>
              <a:ext uri="{FF2B5EF4-FFF2-40B4-BE49-F238E27FC236}">
                <a16:creationId xmlns:a16="http://schemas.microsoft.com/office/drawing/2014/main" xmlns="" id="{6332D3AB-F318-48F5-853F-55D321BDC28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7960" y="1038225"/>
            <a:ext cx="11650493" cy="5132135"/>
          </a:xfrm>
          <a:prstGeom prst="roundRect">
            <a:avLst>
              <a:gd name="adj" fmla="val 1209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noFill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AD623BE-007A-46D4-ABB2-30B1A640F5B1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14350" y="12668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ru-RU" dirty="0"/>
              <a:t>Текс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xmlns="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D219053F-C232-473C-80D0-3809F108891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14350" y="36290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341136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083B0D35-CD51-440F-85A0-BFD8CD831C3D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1819275" y="3700714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xmlns="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33459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xmlns="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xmlns="" id="{62693642-CD19-4E64-A902-DF077FDDFE3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09616" y="370725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xmlns="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Заголовок 12">
            <a:extLst>
              <a:ext uri="{FF2B5EF4-FFF2-40B4-BE49-F238E27FC236}">
                <a16:creationId xmlns:a16="http://schemas.microsoft.com/office/drawing/2014/main" xmlns="" id="{D2278F04-B6D8-4FB6-AF86-361877F4E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6F11803D-B6C7-43AD-A694-42135319D6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49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Объект 3">
            <a:extLst>
              <a:ext uri="{FF2B5EF4-FFF2-40B4-BE49-F238E27FC236}">
                <a16:creationId xmlns:a16="http://schemas.microsoft.com/office/drawing/2014/main" xmlns="" id="{D88FCD62-D93B-46D9-A773-11C691552B6B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514350" y="1200437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xmlns="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xmlns="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26487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xmlns="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258334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xmlns="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xmlns="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A07CD24-AC45-4D12-9B03-08E3F40B803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654795" y="2151687"/>
            <a:ext cx="3273950" cy="3273949"/>
          </a:xfrm>
          <a:prstGeom prst="ellipse">
            <a:avLst/>
          </a:prstGeom>
          <a:effectLst>
            <a:outerShdw blurRad="215900" dist="304800" dir="5400000" sx="90000" sy="-19000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C02AE687-9E6A-45D5-B126-1260E38A307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099833" y="1319747"/>
            <a:ext cx="1271789" cy="1268877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xmlns="" id="{C131CCD6-F61C-4616-BA3C-49A0DD5D62B0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10735689" y="2024822"/>
            <a:ext cx="386112" cy="385228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xmlns="" id="{9A1956B4-93F5-43FF-838A-654C1F72B9FD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10117789" y="4678028"/>
            <a:ext cx="876480" cy="8744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9" name="Объект 3">
            <a:extLst>
              <a:ext uri="{FF2B5EF4-FFF2-40B4-BE49-F238E27FC236}">
                <a16:creationId xmlns:a16="http://schemas.microsoft.com/office/drawing/2014/main" xmlns="" id="{58B639A2-544B-407C-BF5E-12FC383770D5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10112" y="36290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Объект 2">
            <a:extLst>
              <a:ext uri="{FF2B5EF4-FFF2-40B4-BE49-F238E27FC236}">
                <a16:creationId xmlns:a16="http://schemas.microsoft.com/office/drawing/2014/main" xmlns="" id="{10521240-936D-4BE0-B486-940BD52D9605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1815037" y="369346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xmlns="" id="{63638B9D-AD08-4289-B491-8484441E101E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605378" y="3686922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Заголовок 12">
            <a:extLst>
              <a:ext uri="{FF2B5EF4-FFF2-40B4-BE49-F238E27FC236}">
                <a16:creationId xmlns:a16="http://schemas.microsoft.com/office/drawing/2014/main" xmlns="" id="{DE33D647-DF9F-4BF1-931D-525A4B934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476F1212-75B3-470E-AAD9-3DEF08534B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19526" y="1834980"/>
            <a:ext cx="5008792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19526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0219" y="1163411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xmlns="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3682" y="1318748"/>
            <a:ext cx="3299914" cy="2873614"/>
          </a:xfrm>
          <a:prstGeom prst="roundRect">
            <a:avLst>
              <a:gd name="adj" fmla="val 3334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>
              <a:defRPr lang="ru-RU" sz="16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Место для изображения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97585077-CDA8-4376-B02B-885E6029929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641309" y="3143378"/>
            <a:ext cx="3299736" cy="2873614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Рисунок 26">
            <a:extLst>
              <a:ext uri="{FF2B5EF4-FFF2-40B4-BE49-F238E27FC236}">
                <a16:creationId xmlns:a16="http://schemas.microsoft.com/office/drawing/2014/main" xmlns="" id="{A3EE3317-1C22-4C97-BB8D-B94BA35A54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892119" y="3297604"/>
            <a:ext cx="3299914" cy="2873614"/>
          </a:xfrm>
          <a:prstGeom prst="roundRect">
            <a:avLst>
              <a:gd name="adj" fmla="val 3334"/>
            </a:avLst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8A0ACDA5-EFC0-4474-A605-20237AF4896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24325" y="1353739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xmlns="" id="{7FDE7A27-A267-4CB9-80D8-7E62B3D0CA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6314" y="4559667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E0893AB-66DB-472E-80C4-5B0E6615437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78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3 фо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205E2047-7916-4FB7-A91C-38F0651CE75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613809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441E5E7-C7CB-4B11-8DC8-3EBA147F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E922DDA1-A522-4ED9-B86D-77993344583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510927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xmlns="" id="{EA269501-CC6F-4B76-88F5-3B3AA7AEBB3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562368" y="3309377"/>
            <a:ext cx="2676525" cy="2670396"/>
          </a:xfrm>
          <a:prstGeom prst="ellipse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xmlns="" id="{0D08EDBA-BAD3-EFDF-7A1F-23A10BEEB0E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6456F916-69FD-4508-10CD-2EE866D7F75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41196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1" name="Рисунок 19">
            <a:extLst>
              <a:ext uri="{FF2B5EF4-FFF2-40B4-BE49-F238E27FC236}">
                <a16:creationId xmlns:a16="http://schemas.microsoft.com/office/drawing/2014/main" xmlns="" id="{7A3220C5-01EA-E8BC-B225-81C393E3B0B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689755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2" name="Рисунок 19">
            <a:extLst>
              <a:ext uri="{FF2B5EF4-FFF2-40B4-BE49-F238E27FC236}">
                <a16:creationId xmlns:a16="http://schemas.microsoft.com/office/drawing/2014/main" xmlns="" id="{95D092EE-CD7A-6608-62AA-FE831A8570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638314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3DE965E3-8817-4CFE-92CA-F56038B72A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834981"/>
            <a:ext cx="8332787" cy="11963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7D67D2D5-35A0-4F82-A6A4-FD5057B7A38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3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8" name="Заголовок 12">
            <a:extLst>
              <a:ext uri="{FF2B5EF4-FFF2-40B4-BE49-F238E27FC236}">
                <a16:creationId xmlns:a16="http://schemas.microsoft.com/office/drawing/2014/main" xmlns="" id="{7405A6A0-0BF3-431D-965E-833A8EDBD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27ECF5E-B0D8-462F-BA9F-AFF44D856B4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346DDD-CF9E-B0DD-7D19-A85481D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24">
            <a:extLst>
              <a:ext uri="{FF2B5EF4-FFF2-40B4-BE49-F238E27FC236}">
                <a16:creationId xmlns:a16="http://schemas.microsoft.com/office/drawing/2014/main" xmlns="" id="{A4FD3881-7339-84AE-820C-C636BCDBC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Диаграмма 11">
            <a:extLst>
              <a:ext uri="{FF2B5EF4-FFF2-40B4-BE49-F238E27FC236}">
                <a16:creationId xmlns:a16="http://schemas.microsoft.com/office/drawing/2014/main" xmlns="" id="{F89C6C30-0EA4-11BB-2618-4B4E7C4B9B74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34962" y="1076325"/>
            <a:ext cx="8370887" cy="51292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xmlns="" id="{4F1E3968-C051-BF1E-D485-5293D26CCB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991438" y="1076325"/>
            <a:ext cx="2828925" cy="2286000"/>
          </a:xfrm>
          <a:prstGeom prst="roundRect">
            <a:avLst>
              <a:gd name="adj" fmla="val 3873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xmlns="" id="{C2818C45-D00E-4F6A-B945-2B3E17E987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4370" y="3598294"/>
            <a:ext cx="2828925" cy="2607243"/>
          </a:xfrm>
          <a:prstGeom prst="roundRect">
            <a:avLst>
              <a:gd name="adj" fmla="val 3873"/>
            </a:avLst>
          </a:prstGeom>
          <a:solidFill>
            <a:schemeClr val="bg2"/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xmlns="" id="{68392316-EDA1-48FA-A348-016A041105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44C73B2-AEC9-42AE-9913-23E13BE84A2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82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xmlns="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F02F672B-EAA6-7301-20FA-8640669E21D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53398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26" name="Рисунок 24">
            <a:extLst>
              <a:ext uri="{FF2B5EF4-FFF2-40B4-BE49-F238E27FC236}">
                <a16:creationId xmlns:a16="http://schemas.microsoft.com/office/drawing/2014/main" xmlns="" id="{071F349B-D5D0-E8CD-0E30-B36CEB2DEAF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23546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xmlns="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Объект 32">
            <a:extLst>
              <a:ext uri="{FF2B5EF4-FFF2-40B4-BE49-F238E27FC236}">
                <a16:creationId xmlns:a16="http://schemas.microsoft.com/office/drawing/2014/main" xmlns="" id="{F62E6878-BB64-A6B1-F4FD-E52AD9D86A71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23838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35" name="Объект 32">
            <a:extLst>
              <a:ext uri="{FF2B5EF4-FFF2-40B4-BE49-F238E27FC236}">
                <a16:creationId xmlns:a16="http://schemas.microsoft.com/office/drawing/2014/main" xmlns="" id="{AD0EDA63-BA82-003F-F70F-C8CDC2D230C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153399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36" name="Объект 32">
            <a:extLst>
              <a:ext uri="{FF2B5EF4-FFF2-40B4-BE49-F238E27FC236}">
                <a16:creationId xmlns:a16="http://schemas.microsoft.com/office/drawing/2014/main" xmlns="" id="{2F96BC72-83CE-3567-030F-73E6EB648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188472" y="4175832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Рисунок 24">
            <a:extLst>
              <a:ext uri="{FF2B5EF4-FFF2-40B4-BE49-F238E27FC236}">
                <a16:creationId xmlns:a16="http://schemas.microsoft.com/office/drawing/2014/main" xmlns="" id="{2C6CD060-5363-4E20-9DE3-448AD06C17F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88471" y="1365250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0EDB8A62-1E27-4939-BA70-8E9C4AFE1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223546" y="3705713"/>
            <a:ext cx="11633490" cy="139066"/>
          </a:xfrm>
          <a:prstGeom prst="roundRect">
            <a:avLst>
              <a:gd name="adj" fmla="val 50000"/>
            </a:avLst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2E95F59-3FF9-42D9-8A3F-DF0075154E7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69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A6A7E2B8-0530-4E90-99C5-936B8E320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32163" r="31235"/>
          <a:stretch/>
        </p:blipFill>
        <p:spPr>
          <a:xfrm flipH="1" flipV="1">
            <a:off x="-2" y="4610422"/>
            <a:ext cx="1828401" cy="2247577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D7FBAF74-9450-9E28-ADCE-E6238DFED0E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05362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xmlns="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xmlns="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94E3ED3-1A36-76ED-DBDF-2DE4FEAC4923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605362" y="1524001"/>
            <a:ext cx="2913062" cy="415948"/>
          </a:xfrm>
          <a:prstGeom prst="round2SameRect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ru-RU" sz="20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ru-RU" dirty="0"/>
              <a:t>Заголовок 2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355F3629-476B-05E7-02BE-0AAAC4A92DC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904821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400AA033-B06A-AD0D-29C0-98736FA4284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305902" y="1939949"/>
            <a:ext cx="2913063" cy="2183281"/>
          </a:xfrm>
          <a:prstGeom prst="rect">
            <a:avLst/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8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3828A2B5-57B9-C2C2-723D-CCC0C2286791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305902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ru-RU" sz="2000" dirty="0">
                <a:solidFill>
                  <a:schemeClr val="tx2"/>
                </a:solidFill>
                <a:latin typeface="+mj-lt"/>
              </a:defRPr>
            </a:lvl1pPr>
          </a:lstStyle>
          <a:p>
            <a:pPr marL="0" lvl="0" indent="0">
              <a:buNone/>
            </a:pPr>
            <a:r>
              <a:rPr lang="ru-RU" dirty="0"/>
              <a:t>Заголовок 1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9C4F5B55-B72C-84A6-289F-430F846917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05901" y="4353868"/>
            <a:ext cx="9511981" cy="16569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xmlns="" id="{72F2FCD2-E2C4-B138-EC87-6CABEE23406E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904821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000" dirty="0">
                <a:solidFill>
                  <a:schemeClr val="tx2"/>
                </a:solidFill>
                <a:latin typeface="Montserrat Medium" panose="00000600000000000000" pitchFamily="2" charset="-52"/>
              </a:defRPr>
            </a:lvl1pPr>
          </a:lstStyle>
          <a:p>
            <a:pPr marL="0" lvl="0" indent="0" algn="ctr">
              <a:buNone/>
            </a:pPr>
            <a:r>
              <a:rPr lang="ru-RU" dirty="0"/>
              <a:t>Заголовок 3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2273334-385C-40EF-9C62-A23FBA6A7E8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0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4">
            <a:extLst>
              <a:ext uri="{FF2B5EF4-FFF2-40B4-BE49-F238E27FC236}">
                <a16:creationId xmlns:a16="http://schemas.microsoft.com/office/drawing/2014/main" xmlns="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D9F8F985-DFEB-4613-A1FD-B74261749BD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4963" y="1232203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AE93EA6E-A0BA-4596-8EF5-207A1D09DFE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DE9B3488-6B88-4B59-9AA9-90EB708EF88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34963" y="342900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FCA3BD40-549C-4817-8140-A241AB933854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705719" y="3774092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449E2237-6F86-4CF7-9D69-37A5B13A610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1334" y="5625797"/>
            <a:ext cx="2218356" cy="1403653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4001AEBD-AA4F-43F4-AF20-03C9E06177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05719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164294F8-95E2-4402-ACC8-05A2D6E100F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076475" y="1232203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6D076514-19C8-482A-B912-5F5128BAE1F4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076475" y="3414524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FA35DF1A-2670-442C-8627-9F8675CEADE1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5076475" y="5596845"/>
            <a:ext cx="2218356" cy="12611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EAD6A90E-6831-4684-A176-FCC78F1E96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47231" y="1591771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xmlns="" id="{7D8F2292-EF97-4C1D-83B5-EE44E130946F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EC6C67E1-1CBA-4A3F-99A3-E41D19BD85C0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447231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9B6CE807-D89A-428B-A9FB-B0EC29363B17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817987" y="1951339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07C2643C-F4A5-41A3-870E-0213DC0BD705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9817987" y="413366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xmlns="" id="{4AA01B15-3023-5D86-54D9-66B82330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4000" y="6356350"/>
            <a:ext cx="457200" cy="365125"/>
          </a:xfrm>
        </p:spPr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29" name="Заголовок 12">
            <a:extLst>
              <a:ext uri="{FF2B5EF4-FFF2-40B4-BE49-F238E27FC236}">
                <a16:creationId xmlns:a16="http://schemas.microsoft.com/office/drawing/2014/main" xmlns="" id="{115EB7BA-7B6D-430C-9093-5F56ACC0BA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8A0E3B57-C01E-4C31-BFD5-1CF70DF2237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98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+бл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8505FA-9322-ABC8-1866-4DAF1430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xmlns="" id="{7A13E139-6F55-06C8-1559-B1F660B7E3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5" name="Диаграмма 14">
            <a:extLst>
              <a:ext uri="{FF2B5EF4-FFF2-40B4-BE49-F238E27FC236}">
                <a16:creationId xmlns:a16="http://schemas.microsoft.com/office/drawing/2014/main" xmlns="" id="{BAA57EDB-3156-978A-2D95-461896C43BEB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857625" y="1573213"/>
            <a:ext cx="4476750" cy="4476750"/>
          </a:xfrm>
        </p:spPr>
        <p:txBody>
          <a:bodyPr/>
          <a:lstStyle>
            <a:lvl1pPr marL="0" indent="0">
              <a:buNone/>
              <a:defRPr lang="ru-RU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6" name="Объект 32">
            <a:extLst>
              <a:ext uri="{FF2B5EF4-FFF2-40B4-BE49-F238E27FC236}">
                <a16:creationId xmlns:a16="http://schemas.microsoft.com/office/drawing/2014/main" xmlns="" id="{6E107669-AB73-99E4-F61B-B6BBE6C7ECE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4963" y="1573213"/>
            <a:ext cx="3300704" cy="2151062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7" name="Объект 32">
            <a:extLst>
              <a:ext uri="{FF2B5EF4-FFF2-40B4-BE49-F238E27FC236}">
                <a16:creationId xmlns:a16="http://schemas.microsoft.com/office/drawing/2014/main" xmlns="" id="{666EA3EF-1AB5-40A9-81DB-967C13B3F46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4963" y="3924048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Объект 32">
            <a:extLst>
              <a:ext uri="{FF2B5EF4-FFF2-40B4-BE49-F238E27FC236}">
                <a16:creationId xmlns:a16="http://schemas.microsoft.com/office/drawing/2014/main" xmlns="" id="{1055BA4A-885B-290E-D152-C6C07081ED8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556333" y="1573213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32">
            <a:extLst>
              <a:ext uri="{FF2B5EF4-FFF2-40B4-BE49-F238E27FC236}">
                <a16:creationId xmlns:a16="http://schemas.microsoft.com/office/drawing/2014/main" xmlns="" id="{CEEC4CE0-6979-D8DA-171B-22236CAAE1D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556333" y="3924048"/>
            <a:ext cx="3300704" cy="2125915"/>
          </a:xfrm>
          <a:prstGeom prst="roundRect">
            <a:avLst>
              <a:gd name="adj" fmla="val 5129"/>
            </a:avLst>
          </a:prstGeom>
          <a:ln w="6350">
            <a:solidFill>
              <a:srgbClr val="E8E8E8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xmlns="" id="{1CE6F104-4EEB-4863-BF7E-E2B9A5279B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0FAFA23-46A5-413D-A0E5-6DFEC4C8FE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50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C2E6D2E-8AAF-12E0-EF4B-35C3622A3B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62308E7-FDA8-8740-2F13-98B62147E8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37AF3F52-8C64-B711-7625-DFDE11BFC85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04919" y="645464"/>
            <a:ext cx="626371" cy="57705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4726989-7397-19B6-FB1A-87905473768A}"/>
              </a:ext>
            </a:extLst>
          </p:cNvPr>
          <p:cNvSpPr txBox="1"/>
          <p:nvPr userDrawn="1"/>
        </p:nvSpPr>
        <p:spPr>
          <a:xfrm>
            <a:off x="704919" y="2695452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877B014-9CB0-0BB1-BA57-242ACC447DB9}"/>
              </a:ext>
            </a:extLst>
          </p:cNvPr>
          <p:cNvSpPr txBox="1"/>
          <p:nvPr userDrawn="1"/>
        </p:nvSpPr>
        <p:spPr>
          <a:xfrm>
            <a:off x="404997" y="6041198"/>
            <a:ext cx="1569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www.sfedu.ru</a:t>
            </a:r>
            <a:endParaRPr lang="ru-RU" dirty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xmlns="" id="{C4007416-9A6A-CC53-6B81-3EE0A6EFC79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876800"/>
            <a:ext cx="1457325" cy="1457325"/>
          </a:xfrm>
          <a:prstGeom prst="roundRect">
            <a:avLst>
              <a:gd name="adj" fmla="val 817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xmlns="" id="{6FD0E851-8995-542B-9060-3550513A6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5456056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16" name="Текст 42">
            <a:extLst>
              <a:ext uri="{FF2B5EF4-FFF2-40B4-BE49-F238E27FC236}">
                <a16:creationId xmlns:a16="http://schemas.microsoft.com/office/drawing/2014/main" xmlns="" id="{5D196F2F-AA6F-01CA-4E20-A4833AAEB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8714" y="6080371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pic>
        <p:nvPicPr>
          <p:cNvPr id="13" name="Рисунок 12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BF65D792-E227-426A-B101-D4330335188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30" y="519977"/>
            <a:ext cx="910791" cy="83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07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ECE3431-F4DD-4729-8050-0E47FA325A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26631" y="330931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6495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5757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E26B089-7384-0D9F-CE7C-3370F57B35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0014" y="5439534"/>
            <a:ext cx="3225533" cy="555950"/>
          </a:xfrm>
        </p:spPr>
        <p:txBody>
          <a:bodyPr>
            <a:normAutofit/>
          </a:bodyPr>
          <a:lstStyle>
            <a:lvl1pPr marL="0" indent="0" algn="l">
              <a:lnSpc>
                <a:spcPts val="1500"/>
              </a:lnSpc>
              <a:spcBef>
                <a:spcPts val="600"/>
              </a:spcBef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</a:t>
            </a:r>
          </a:p>
          <a:p>
            <a:r>
              <a:rPr lang="ru-RU" dirty="0"/>
              <a:t>Имя Отчество</a:t>
            </a:r>
          </a:p>
        </p:txBody>
      </p:sp>
      <p:sp>
        <p:nvSpPr>
          <p:cNvPr id="43" name="Текст 42">
            <a:extLst>
              <a:ext uri="{FF2B5EF4-FFF2-40B4-BE49-F238E27FC236}">
                <a16:creationId xmlns:a16="http://schemas.microsoft.com/office/drawing/2014/main" xmlns="" id="{1A665C6F-85F2-F55D-3F0B-5A853C5C0C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014" y="6070720"/>
            <a:ext cx="4121150" cy="301854"/>
          </a:xfrm>
        </p:spPr>
        <p:txBody>
          <a:bodyPr>
            <a:normAutofit/>
          </a:bodyPr>
          <a:lstStyle>
            <a:lvl1pPr marL="0" indent="0">
              <a:buNone/>
              <a:defRPr sz="1500" i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65" name="Заголовок 64">
            <a:extLst>
              <a:ext uri="{FF2B5EF4-FFF2-40B4-BE49-F238E27FC236}">
                <a16:creationId xmlns:a16="http://schemas.microsoft.com/office/drawing/2014/main" xmlns="" id="{6C5939A3-860D-CD17-0C83-B2816B731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14" y="2401981"/>
            <a:ext cx="6237014" cy="1192206"/>
          </a:xfrm>
          <a:prstGeom prst="rect">
            <a:avLst/>
          </a:prstGeom>
        </p:spPr>
        <p:txBody>
          <a:bodyPr/>
          <a:lstStyle>
            <a:lvl1pPr algn="l">
              <a:defRPr sz="3200" spc="-150"/>
            </a:lvl1pPr>
          </a:lstStyle>
          <a:p>
            <a:r>
              <a:rPr lang="ru-RU" dirty="0"/>
              <a:t>НАЗВАНИЕ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74" name="Текст 42">
            <a:extLst>
              <a:ext uri="{FF2B5EF4-FFF2-40B4-BE49-F238E27FC236}">
                <a16:creationId xmlns:a16="http://schemas.microsoft.com/office/drawing/2014/main" xmlns="" id="{E0531C7E-E39B-BF9E-CA63-37F81FBE41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29184" y="6030329"/>
            <a:ext cx="1303151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(</a:t>
            </a:r>
            <a:r>
              <a:rPr lang="ru-RU" dirty="0" err="1"/>
              <a:t>дд.мм.гг</a:t>
            </a:r>
            <a:r>
              <a:rPr lang="ru-RU" dirty="0"/>
              <a:t>.)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88A1CC0-BF09-B5AD-7770-EC80B65192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6298C44-6261-0DB5-A088-6395CF5BFF8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04919" y="645464"/>
            <a:ext cx="626371" cy="577051"/>
          </a:xfrm>
          <a:prstGeom prst="rect">
            <a:avLst/>
          </a:prstGeom>
        </p:spPr>
      </p:pic>
      <p:sp>
        <p:nvSpPr>
          <p:cNvPr id="13" name="Текст 42">
            <a:extLst>
              <a:ext uri="{FF2B5EF4-FFF2-40B4-BE49-F238E27FC236}">
                <a16:creationId xmlns:a16="http://schemas.microsoft.com/office/drawing/2014/main" xmlns="" id="{D0311168-8D9F-42F4-81BB-B36A64ECE6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056711" y="6030329"/>
            <a:ext cx="1973363" cy="330484"/>
          </a:xfrm>
          <a:prstGeom prst="round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15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Город</a:t>
            </a:r>
          </a:p>
        </p:txBody>
      </p:sp>
      <p:sp>
        <p:nvSpPr>
          <p:cNvPr id="14" name="Рисунок 19">
            <a:extLst>
              <a:ext uri="{FF2B5EF4-FFF2-40B4-BE49-F238E27FC236}">
                <a16:creationId xmlns:a16="http://schemas.microsoft.com/office/drawing/2014/main" xmlns="" id="{D59D1E2B-2C5F-4363-9FE5-0D4FE3B21E0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164780" y="1222515"/>
            <a:ext cx="3936381" cy="3936381"/>
          </a:xfrm>
          <a:prstGeom prst="ellipse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Montserrat Medium" panose="00000600000000000000" pitchFamily="2" charset="-52"/>
                <a:ea typeface="+mn-ea"/>
                <a:cs typeface="+mn-cs"/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pic>
        <p:nvPicPr>
          <p:cNvPr id="4" name="Рисунок 3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9696C716-CB72-6DFF-B824-D9CD26B9D6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325" y="862516"/>
            <a:ext cx="1696997" cy="227133"/>
          </a:xfrm>
          <a:prstGeom prst="rect">
            <a:avLst/>
          </a:prstGeom>
        </p:spPr>
      </p:pic>
      <p:pic>
        <p:nvPicPr>
          <p:cNvPr id="2" name="Рисунок 1" descr="Изображение выглядит как текст, Графика, логотип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989965EA-E034-A3E3-E183-0885934A2C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19" y="593809"/>
            <a:ext cx="740644" cy="68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210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469">
          <p15:clr>
            <a:srgbClr val="FBAE40"/>
          </p15:clr>
        </p15:guide>
        <p15:guide id="3" pos="211">
          <p15:clr>
            <a:srgbClr val="FBAE40"/>
          </p15:clr>
        </p15:guide>
        <p15:guide id="4" orient="horz" pos="3974">
          <p15:clr>
            <a:srgbClr val="FBAE40"/>
          </p15:clr>
        </p15:guide>
        <p15:guide id="5" orient="horz" pos="34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9895" y="1808284"/>
            <a:ext cx="5872454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5" y="1120780"/>
            <a:ext cx="5872455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964145" y="1808284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48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841383" y="1683529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086907" y="1936511"/>
            <a:ext cx="4479925" cy="4214813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xmlns="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718621" y="1526223"/>
            <a:ext cx="4480167" cy="4214813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pic>
        <p:nvPicPr>
          <p:cNvPr id="4" name="Рисунок 3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DCDB7A75-9D9E-9DF6-01DC-38B94ACD99F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F918A65-CF5D-4FDB-7505-4E92BD0F5A8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12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 + 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DCB4308E-CAB7-432E-B7B2-2CDEFF529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12">
            <a:extLst>
              <a:ext uri="{FF2B5EF4-FFF2-40B4-BE49-F238E27FC236}">
                <a16:creationId xmlns:a16="http://schemas.microsoft.com/office/drawing/2014/main" xmlns="" id="{A8B2720A-1500-42C9-B97D-51BF411AF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400" dirty="0"/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1" name="Рисунок 24">
            <a:extLst>
              <a:ext uri="{FF2B5EF4-FFF2-40B4-BE49-F238E27FC236}">
                <a16:creationId xmlns:a16="http://schemas.microsoft.com/office/drawing/2014/main" xmlns="" id="{F8FD6BD3-B579-4DB7-B8B1-FAC5C56CFB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BE7C8A8E-5FD7-44B7-A64E-E2BAE5ED4B5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43700" y="1510787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3142B16B-2A54-41A4-A19D-FB8C9831D312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5294889" y="1510785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92E05143-88F7-4170-8F1A-0DEDA0975998}"/>
              </a:ext>
            </a:extLst>
          </p:cNvPr>
          <p:cNvSpPr>
            <a:spLocks noGrp="1"/>
          </p:cNvSpPr>
          <p:nvPr>
            <p:ph idx="46" hasCustomPrompt="1"/>
          </p:nvPr>
        </p:nvSpPr>
        <p:spPr>
          <a:xfrm>
            <a:off x="8192511" y="3034788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FDB9CB8A-D538-4667-BE73-7E2C58215FBB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6743700" y="3034786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7BEE7A26-8C51-47EF-BE1C-A6FC7B6EF762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9108832" y="4558785"/>
            <a:ext cx="1781175" cy="115621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1E3E8B25-267C-4C5A-B001-6E9DA49FFA00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7660021" y="4558783"/>
            <a:ext cx="1238250" cy="1156213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Иконка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DC6758AE-9AB3-0850-89DB-D3A8209AFF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4963" y="1261722"/>
            <a:ext cx="4562995" cy="4552547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4" name="Рисунок 2">
            <a:extLst>
              <a:ext uri="{FF2B5EF4-FFF2-40B4-BE49-F238E27FC236}">
                <a16:creationId xmlns:a16="http://schemas.microsoft.com/office/drawing/2014/main" xmlns="" id="{936DEFAC-E61F-2CB3-1331-B3C649E46769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534017" y="1345048"/>
            <a:ext cx="4469222" cy="4469221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pic>
        <p:nvPicPr>
          <p:cNvPr id="6" name="Рисунок 5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6C0F3617-BCFD-43D4-2C1A-CE172C6133B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4D24D25-F1BC-4CE4-9E60-4CD450A46D0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153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лефон+фото+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xmlns="" id="{51112709-C98D-41B1-D018-9FA9C4A758F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06500" y="1860296"/>
            <a:ext cx="3241675" cy="5614953"/>
          </a:xfrm>
          <a:custGeom>
            <a:avLst/>
            <a:gdLst>
              <a:gd name="connsiteX0" fmla="*/ 0 w 3146425"/>
              <a:gd name="connsiteY0" fmla="*/ 441727 h 5614953"/>
              <a:gd name="connsiteX1" fmla="*/ 441727 w 3146425"/>
              <a:gd name="connsiteY1" fmla="*/ 0 h 5614953"/>
              <a:gd name="connsiteX2" fmla="*/ 2704698 w 3146425"/>
              <a:gd name="connsiteY2" fmla="*/ 0 h 5614953"/>
              <a:gd name="connsiteX3" fmla="*/ 3146425 w 3146425"/>
              <a:gd name="connsiteY3" fmla="*/ 441727 h 5614953"/>
              <a:gd name="connsiteX4" fmla="*/ 3146425 w 3146425"/>
              <a:gd name="connsiteY4" fmla="*/ 5173226 h 5614953"/>
              <a:gd name="connsiteX5" fmla="*/ 2704698 w 3146425"/>
              <a:gd name="connsiteY5" fmla="*/ 5614953 h 5614953"/>
              <a:gd name="connsiteX6" fmla="*/ 441727 w 3146425"/>
              <a:gd name="connsiteY6" fmla="*/ 5614953 h 5614953"/>
              <a:gd name="connsiteX7" fmla="*/ 0 w 3146425"/>
              <a:gd name="connsiteY7" fmla="*/ 5173226 h 5614953"/>
              <a:gd name="connsiteX8" fmla="*/ 0 w 3146425"/>
              <a:gd name="connsiteY8" fmla="*/ 441727 h 5614953"/>
              <a:gd name="connsiteX0" fmla="*/ 95250 w 3241675"/>
              <a:gd name="connsiteY0" fmla="*/ 441727 h 5614953"/>
              <a:gd name="connsiteX1" fmla="*/ 536977 w 3241675"/>
              <a:gd name="connsiteY1" fmla="*/ 0 h 5614953"/>
              <a:gd name="connsiteX2" fmla="*/ 2799948 w 3241675"/>
              <a:gd name="connsiteY2" fmla="*/ 0 h 5614953"/>
              <a:gd name="connsiteX3" fmla="*/ 3241675 w 3241675"/>
              <a:gd name="connsiteY3" fmla="*/ 441727 h 5614953"/>
              <a:gd name="connsiteX4" fmla="*/ 3241675 w 3241675"/>
              <a:gd name="connsiteY4" fmla="*/ 5173226 h 5614953"/>
              <a:gd name="connsiteX5" fmla="*/ 2799948 w 3241675"/>
              <a:gd name="connsiteY5" fmla="*/ 5614953 h 5614953"/>
              <a:gd name="connsiteX6" fmla="*/ 536977 w 3241675"/>
              <a:gd name="connsiteY6" fmla="*/ 5614953 h 5614953"/>
              <a:gd name="connsiteX7" fmla="*/ 0 w 3241675"/>
              <a:gd name="connsiteY7" fmla="*/ 5182751 h 5614953"/>
              <a:gd name="connsiteX8" fmla="*/ 95250 w 3241675"/>
              <a:gd name="connsiteY8" fmla="*/ 441727 h 5614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1675" h="5614953">
                <a:moveTo>
                  <a:pt x="95250" y="441727"/>
                </a:moveTo>
                <a:cubicBezTo>
                  <a:pt x="95250" y="197768"/>
                  <a:pt x="293018" y="0"/>
                  <a:pt x="536977" y="0"/>
                </a:cubicBezTo>
                <a:lnTo>
                  <a:pt x="2799948" y="0"/>
                </a:lnTo>
                <a:cubicBezTo>
                  <a:pt x="3043907" y="0"/>
                  <a:pt x="3241675" y="197768"/>
                  <a:pt x="3241675" y="441727"/>
                </a:cubicBezTo>
                <a:lnTo>
                  <a:pt x="3241675" y="5173226"/>
                </a:lnTo>
                <a:cubicBezTo>
                  <a:pt x="3241675" y="5417185"/>
                  <a:pt x="3043907" y="5614953"/>
                  <a:pt x="2799948" y="5614953"/>
                </a:cubicBezTo>
                <a:lnTo>
                  <a:pt x="536977" y="5614953"/>
                </a:lnTo>
                <a:cubicBezTo>
                  <a:pt x="293018" y="5614953"/>
                  <a:pt x="0" y="5426710"/>
                  <a:pt x="0" y="5182751"/>
                </a:cubicBezTo>
                <a:cubicBezTo>
                  <a:pt x="0" y="3605585"/>
                  <a:pt x="95250" y="2018893"/>
                  <a:pt x="95250" y="441727"/>
                </a:cubicBezTo>
                <a:close/>
              </a:path>
            </a:pathLst>
          </a:custGeom>
          <a:ln>
            <a:solidFill>
              <a:schemeClr val="tx2"/>
            </a:solidFill>
          </a:ln>
          <a:scene3d>
            <a:camera prst="isometricOffAxis1Right">
              <a:rot lat="1080000" lon="2880000" rev="1440000"/>
            </a:camera>
            <a:lightRig rig="threePt" dir="t"/>
          </a:scene3d>
        </p:spPr>
        <p:txBody>
          <a:bodyPr lIns="72000"/>
          <a:lstStyle>
            <a:lvl1pPr marL="0" indent="0">
              <a:buNone/>
              <a:defRPr>
                <a:ln>
                  <a:noFill/>
                </a:ln>
                <a:noFill/>
              </a:defRPr>
            </a:lvl1pPr>
          </a:lstStyle>
          <a:p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C51E33D4-E2A6-4EB3-8294-4940397DBEB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777961" y="4853557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70000"/>
                </a:srgbClr>
              </a:gs>
              <a:gs pos="51000">
                <a:schemeClr val="accent3">
                  <a:alpha val="7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23546" y="1120780"/>
            <a:ext cx="4477838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362D1104-EB8B-4820-AD90-FC2E1D56AD3E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655199" y="4725330"/>
            <a:ext cx="6079076" cy="1347218"/>
          </a:xfrm>
          <a:prstGeom prst="roundRect">
            <a:avLst>
              <a:gd name="adj" fmla="val 2934"/>
            </a:avLst>
          </a:prstGeom>
          <a:gradFill>
            <a:gsLst>
              <a:gs pos="0">
                <a:srgbClr val="7030A0">
                  <a:alpha val="50000"/>
                </a:srgbClr>
              </a:gs>
              <a:gs pos="51000">
                <a:schemeClr val="accent3">
                  <a:alpha val="50000"/>
                </a:schemeClr>
              </a:gs>
              <a:gs pos="100000">
                <a:schemeClr val="accent1">
                  <a:alpha val="50000"/>
                </a:schemeClr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6A3DC886-914D-44D2-9BC0-7EB5D5395A8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532437" y="4600575"/>
            <a:ext cx="6079076" cy="1347218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Ваш текст</a:t>
            </a:r>
          </a:p>
        </p:txBody>
      </p:sp>
      <p:sp>
        <p:nvSpPr>
          <p:cNvPr id="33" name="Рисунок 31">
            <a:extLst>
              <a:ext uri="{FF2B5EF4-FFF2-40B4-BE49-F238E27FC236}">
                <a16:creationId xmlns:a16="http://schemas.microsoft.com/office/drawing/2014/main" xmlns="" id="{DEC98D6F-4B4C-8557-59C2-718FAD45A78E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0564562" y="1403484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5" name="Рисунок 31">
            <a:extLst>
              <a:ext uri="{FF2B5EF4-FFF2-40B4-BE49-F238E27FC236}">
                <a16:creationId xmlns:a16="http://schemas.microsoft.com/office/drawing/2014/main" xmlns="" id="{AF900F86-BE10-86F9-F220-EA51029712D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84043" y="1403483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36" name="Рисунок 31">
            <a:extLst>
              <a:ext uri="{FF2B5EF4-FFF2-40B4-BE49-F238E27FC236}">
                <a16:creationId xmlns:a16="http://schemas.microsoft.com/office/drawing/2014/main" xmlns="" id="{BB631865-499B-9CA9-1990-CCC882BA117A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4803524" y="1403482"/>
            <a:ext cx="2778378" cy="2778379"/>
          </a:xfrm>
          <a:prstGeom prst="roundRect">
            <a:avLst>
              <a:gd name="adj" fmla="val 5471"/>
            </a:avLst>
          </a:prstGeom>
          <a:noFill/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pic>
        <p:nvPicPr>
          <p:cNvPr id="5" name="Рисунок 4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EA76E639-E592-ED6D-8913-A1050846EF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8AA19E25-18D6-48ED-B46A-79B81235CCC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91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xmlns="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DB35FED-E722-6913-0E69-47072BE209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681777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xmlns="" id="{6F3D4DE2-7C6B-08EB-4DA9-E3CDF56D859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34963" y="1044566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A6152CD4-FA2D-9AB2-6C35-1A9AB3CEB9EC}"/>
              </a:ext>
            </a:extLst>
          </p:cNvPr>
          <p:cNvSpPr/>
          <p:nvPr userDrawn="1"/>
        </p:nvSpPr>
        <p:spPr>
          <a:xfrm>
            <a:off x="0" y="3533775"/>
            <a:ext cx="12192000" cy="3324225"/>
          </a:xfrm>
          <a:prstGeom prst="rect">
            <a:avLst/>
          </a:prstGeom>
          <a:solidFill>
            <a:srgbClr val="C7D8F4"/>
          </a:solidFill>
        </p:spPr>
        <p:txBody>
          <a:bodyPr vert="horz" lIns="91440" tIns="45720" rIns="91440" bIns="45720" rtlCol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ru-RU" sz="20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EE66033E-FFB6-2F8B-4D01-BD46DD6FED60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334961" y="4479012"/>
            <a:ext cx="9418637" cy="159609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070D6B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34117592-9126-2DD3-72C0-D4AB330414A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2" y="3841801"/>
            <a:ext cx="9418637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rgbClr val="070D6B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xmlns="" id="{A5D6DC68-80F5-CEFF-5BDE-2E867CD43A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DCEB3DAB-66CF-A22A-A0C9-11A8F01556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40962DDA-90F0-4260-B92D-90C6045E0F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70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казат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xmlns="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Объект 13">
            <a:extLst>
              <a:ext uri="{FF2B5EF4-FFF2-40B4-BE49-F238E27FC236}">
                <a16:creationId xmlns:a16="http://schemas.microsoft.com/office/drawing/2014/main" xmlns="" id="{6332D3AB-F318-48F5-853F-55D321BDC28B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17960" y="1038225"/>
            <a:ext cx="11650493" cy="5132135"/>
          </a:xfrm>
          <a:prstGeom prst="roundRect">
            <a:avLst>
              <a:gd name="adj" fmla="val 1209"/>
            </a:avLst>
          </a:prstGeom>
          <a:solidFill>
            <a:schemeClr val="bg1">
              <a:lumMod val="95000"/>
            </a:schemeClr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noFill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AD623BE-007A-46D4-ABB2-30B1A640F5B1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14350" y="12668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ru-RU" dirty="0"/>
              <a:t>Текс</a:t>
            </a:r>
          </a:p>
        </p:txBody>
      </p:sp>
      <p:sp>
        <p:nvSpPr>
          <p:cNvPr id="18" name="Объект 3">
            <a:extLst>
              <a:ext uri="{FF2B5EF4-FFF2-40B4-BE49-F238E27FC236}">
                <a16:creationId xmlns:a16="http://schemas.microsoft.com/office/drawing/2014/main" xmlns="" id="{53003A1F-E6BD-40B7-9602-BABEB830A13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D219053F-C232-473C-80D0-3809F108891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14350" y="36290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Объект 3">
            <a:extLst>
              <a:ext uri="{FF2B5EF4-FFF2-40B4-BE49-F238E27FC236}">
                <a16:creationId xmlns:a16="http://schemas.microsoft.com/office/drawing/2014/main" xmlns="" id="{7ADEA596-18A6-4847-8D87-48F8A23BB6F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112585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1BEBD988-5896-4444-B03A-8A1FCBDAA76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341136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DC024334-96C6-4B2E-829A-81EDEAEF1F84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083B0D35-CD51-440F-85A0-BFD8CD831C3D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1819275" y="3700714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B6BF8D94-1891-4904-8428-0449ADC55F52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985837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3" name="Объект 2">
            <a:extLst>
              <a:ext uri="{FF2B5EF4-FFF2-40B4-BE49-F238E27FC236}">
                <a16:creationId xmlns:a16="http://schemas.microsoft.com/office/drawing/2014/main" xmlns="" id="{3C858889-B31B-4EF5-8D96-929FED763A6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33459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xmlns="" id="{28D8D54D-2648-4C90-9941-AAE94CF83B5D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xmlns="" id="{62693642-CD19-4E64-A902-DF077FDDFE3F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09616" y="370725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xmlns="" id="{B149EF0E-AE78-4233-A1A3-3FDDC0253BB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xmlns="" id="{FF73B31B-714A-3784-AA48-C1F71DD8B1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7" name="Рисунок 6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9BBBC902-C434-356F-0A58-00082AEF75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71BD3710-EB22-4FE4-86AA-C90D34EC33E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9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локи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C2505-9362-A2AE-D6E5-0851F7CC0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Рисунок 24">
            <a:extLst>
              <a:ext uri="{FF2B5EF4-FFF2-40B4-BE49-F238E27FC236}">
                <a16:creationId xmlns:a16="http://schemas.microsoft.com/office/drawing/2014/main" xmlns="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48C0401C-CB02-4F1B-AC21-01310FBCD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6" name="Объект 3">
            <a:extLst>
              <a:ext uri="{FF2B5EF4-FFF2-40B4-BE49-F238E27FC236}">
                <a16:creationId xmlns:a16="http://schemas.microsoft.com/office/drawing/2014/main" xmlns="" id="{0772A6CD-3078-4C0C-9130-769E1DF33553}"/>
              </a:ext>
            </a:extLst>
          </p:cNvPr>
          <p:cNvSpPr>
            <a:spLocks noGrp="1"/>
          </p:cNvSpPr>
          <p:nvPr>
            <p:ph sz="quarter" idx="43"/>
          </p:nvPr>
        </p:nvSpPr>
        <p:spPr>
          <a:xfrm>
            <a:off x="514350" y="1200437"/>
            <a:ext cx="5581650" cy="1028700"/>
          </a:xfrm>
          <a:prstGeom prst="roundRect">
            <a:avLst>
              <a:gd name="adj" fmla="val 13889"/>
            </a:avLst>
          </a:prstGeom>
          <a:solidFill>
            <a:srgbClr val="ECECEC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9" name="Объект 3">
            <a:extLst>
              <a:ext uri="{FF2B5EF4-FFF2-40B4-BE49-F238E27FC236}">
                <a16:creationId xmlns:a16="http://schemas.microsoft.com/office/drawing/2014/main" xmlns="" id="{8D452508-BFB1-4E3E-AC14-B3A925E50530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514350" y="24479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2" name="Объект 3">
            <a:extLst>
              <a:ext uri="{FF2B5EF4-FFF2-40B4-BE49-F238E27FC236}">
                <a16:creationId xmlns:a16="http://schemas.microsoft.com/office/drawing/2014/main" xmlns="" id="{F6BB96AC-C1AB-4EA6-AA12-73AC367B3A5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14350" y="4810125"/>
            <a:ext cx="5581650" cy="1028700"/>
          </a:xfrm>
          <a:prstGeom prst="roundRect">
            <a:avLst>
              <a:gd name="adj" fmla="val 13889"/>
            </a:avLst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35" name="Объект 2">
            <a:extLst>
              <a:ext uri="{FF2B5EF4-FFF2-40B4-BE49-F238E27FC236}">
                <a16:creationId xmlns:a16="http://schemas.microsoft.com/office/drawing/2014/main" xmlns="" id="{B3BF7D62-9401-48E1-8671-5F24CBEE064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819275" y="126487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7" name="Объект 2">
            <a:extLst>
              <a:ext uri="{FF2B5EF4-FFF2-40B4-BE49-F238E27FC236}">
                <a16:creationId xmlns:a16="http://schemas.microsoft.com/office/drawing/2014/main" xmlns="" id="{6E6735B3-6A51-485A-9E87-DA9C55CE569D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1819275" y="2520925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8" name="Объект 2">
            <a:extLst>
              <a:ext uri="{FF2B5EF4-FFF2-40B4-BE49-F238E27FC236}">
                <a16:creationId xmlns:a16="http://schemas.microsoft.com/office/drawing/2014/main" xmlns="" id="{B45D9C27-DD5A-4CFE-A0D6-E0469269462D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1819275" y="488050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39" name="Объект 2">
            <a:extLst>
              <a:ext uri="{FF2B5EF4-FFF2-40B4-BE49-F238E27FC236}">
                <a16:creationId xmlns:a16="http://schemas.microsoft.com/office/drawing/2014/main" xmlns="" id="{AAE131BF-D2CA-4409-A6AC-11614888E92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16" y="1258334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0" name="Объект 2">
            <a:extLst>
              <a:ext uri="{FF2B5EF4-FFF2-40B4-BE49-F238E27FC236}">
                <a16:creationId xmlns:a16="http://schemas.microsoft.com/office/drawing/2014/main" xmlns="" id="{FB12FA61-FB42-41E0-970C-B87325E128B7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609616" y="252092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1" name="Объект 2">
            <a:extLst>
              <a:ext uri="{FF2B5EF4-FFF2-40B4-BE49-F238E27FC236}">
                <a16:creationId xmlns:a16="http://schemas.microsoft.com/office/drawing/2014/main" xmlns="" id="{CA761229-94D1-4241-8097-CC7FCCDB1983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09616" y="4893585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xmlns="" id="{44117426-1515-4636-AC15-AF8C7123E85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654795" y="2151687"/>
            <a:ext cx="3273950" cy="3273949"/>
          </a:xfrm>
          <a:prstGeom prst="ellipse">
            <a:avLst/>
          </a:prstGeom>
          <a:effectLst>
            <a:outerShdw blurRad="215900" dist="304800" dir="5400000" sx="90000" sy="-19000" rotWithShape="0">
              <a:prstClr val="black">
                <a:alpha val="9000"/>
              </a:prstClr>
            </a:outerShdw>
          </a:effectLst>
        </p:spPr>
        <p:txBody>
          <a:bodyPr/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Изображение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xmlns="" id="{BD08589C-6691-4CE7-9E58-DDD157D7DB7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7099833" y="1319747"/>
            <a:ext cx="1271789" cy="1268877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xmlns="" id="{32235F81-9775-4E08-85CE-5015B1236E5A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10735689" y="2024822"/>
            <a:ext cx="386112" cy="385228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5" name="Объект 2">
            <a:extLst>
              <a:ext uri="{FF2B5EF4-FFF2-40B4-BE49-F238E27FC236}">
                <a16:creationId xmlns:a16="http://schemas.microsoft.com/office/drawing/2014/main" xmlns="" id="{8B77379E-589A-46A8-B4EB-4DB4556CF6A3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10117789" y="4678028"/>
            <a:ext cx="876480" cy="874473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6" name="Объект 3">
            <a:extLst>
              <a:ext uri="{FF2B5EF4-FFF2-40B4-BE49-F238E27FC236}">
                <a16:creationId xmlns:a16="http://schemas.microsoft.com/office/drawing/2014/main" xmlns="" id="{F30FB309-22C0-4D88-8563-B8BAF900DF04}"/>
              </a:ext>
            </a:extLst>
          </p:cNvPr>
          <p:cNvSpPr>
            <a:spLocks noGrp="1"/>
          </p:cNvSpPr>
          <p:nvPr>
            <p:ph sz="quarter" idx="44"/>
          </p:nvPr>
        </p:nvSpPr>
        <p:spPr>
          <a:xfrm>
            <a:off x="510112" y="3629025"/>
            <a:ext cx="5581650" cy="1028700"/>
          </a:xfrm>
          <a:prstGeom prst="roundRect">
            <a:avLst>
              <a:gd name="adj" fmla="val 13889"/>
            </a:avLst>
          </a:prstGeom>
          <a:solidFill>
            <a:srgbClr val="ECECEC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47" name="Объект 2">
            <a:extLst>
              <a:ext uri="{FF2B5EF4-FFF2-40B4-BE49-F238E27FC236}">
                <a16:creationId xmlns:a16="http://schemas.microsoft.com/office/drawing/2014/main" xmlns="" id="{B986D9CC-3391-4AB1-B3D8-1CC1DE1F300D}"/>
              </a:ext>
            </a:extLst>
          </p:cNvPr>
          <p:cNvSpPr>
            <a:spLocks noGrp="1"/>
          </p:cNvSpPr>
          <p:nvPr>
            <p:ph idx="45" hasCustomPrompt="1"/>
          </p:nvPr>
        </p:nvSpPr>
        <p:spPr>
          <a:xfrm>
            <a:off x="1815037" y="3693463"/>
            <a:ext cx="4162425" cy="8763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ysClr val="windowText" lastClr="000000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48" name="Объект 2">
            <a:extLst>
              <a:ext uri="{FF2B5EF4-FFF2-40B4-BE49-F238E27FC236}">
                <a16:creationId xmlns:a16="http://schemas.microsoft.com/office/drawing/2014/main" xmlns="" id="{AE2FFE75-6BE5-43F1-9174-BBB91016F127}"/>
              </a:ext>
            </a:extLst>
          </p:cNvPr>
          <p:cNvSpPr>
            <a:spLocks noGrp="1"/>
          </p:cNvSpPr>
          <p:nvPr>
            <p:ph sz="quarter" idx="46"/>
          </p:nvPr>
        </p:nvSpPr>
        <p:spPr>
          <a:xfrm>
            <a:off x="605378" y="3686922"/>
            <a:ext cx="935138" cy="882841"/>
          </a:xfrm>
          <a:prstGeom prst="roundRect">
            <a:avLst>
              <a:gd name="adj" fmla="val 2934"/>
            </a:avLst>
          </a:prstGeom>
          <a:noFill/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pic>
        <p:nvPicPr>
          <p:cNvPr id="6" name="Рисунок 5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D1EFF36E-BCB3-CD13-7163-CDCC1E14D5C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D42927E7-D846-429C-A865-6FB2E90D5A4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7309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1E9984-E201-5D45-95C1-BEEB158192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19526" y="1834980"/>
            <a:ext cx="5008792" cy="4358975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4BE0B6-9569-A57E-19AB-FBE44229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B555A37F-8FE8-44E3-F7B1-6557785A0A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442027D7-2357-DCE0-B10C-BCBBC5B113B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874BFB3D-463A-4E1C-91A1-F5E988BD4B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719526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6A3DC886-914D-44D2-9BC0-7EB5D5395A8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0219" y="1163411"/>
            <a:ext cx="3299736" cy="2873614"/>
          </a:xfrm>
          <a:prstGeom prst="roundRect">
            <a:avLst>
              <a:gd name="adj" fmla="val 2934"/>
            </a:avLst>
          </a:prstGeom>
          <a:solidFill>
            <a:srgbClr val="ECECEC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7" name="Рисунок 26">
            <a:extLst>
              <a:ext uri="{FF2B5EF4-FFF2-40B4-BE49-F238E27FC236}">
                <a16:creationId xmlns:a16="http://schemas.microsoft.com/office/drawing/2014/main" xmlns="" id="{98D39BAE-B720-4BF6-856A-F71FA20F948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63682" y="1318748"/>
            <a:ext cx="3299914" cy="2873614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97585077-CDA8-4376-B02B-885E6029929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847064" y="3328510"/>
            <a:ext cx="3299736" cy="2873614"/>
          </a:xfrm>
          <a:prstGeom prst="roundRect">
            <a:avLst>
              <a:gd name="adj" fmla="val 2934"/>
            </a:avLst>
          </a:prstGeom>
          <a:solidFill>
            <a:srgbClr val="ECECEC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1" name="Рисунок 26">
            <a:extLst>
              <a:ext uri="{FF2B5EF4-FFF2-40B4-BE49-F238E27FC236}">
                <a16:creationId xmlns:a16="http://schemas.microsoft.com/office/drawing/2014/main" xmlns="" id="{A3EE3317-1C22-4C97-BB8D-B94BA35A54B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645798" y="3122860"/>
            <a:ext cx="3299914" cy="2873614"/>
          </a:xfrm>
          <a:prstGeom prst="roundRect">
            <a:avLst>
              <a:gd name="adj" fmla="val 3334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Место для изображения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8A0ACDA5-EFC0-4474-A605-20237AF4896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24325" y="1353739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xmlns="" id="{7FDE7A27-A267-4CB9-80D8-7E62B3D0CA9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6314" y="4559667"/>
            <a:ext cx="1457325" cy="14573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Место для иконки (изображения)</a:t>
            </a:r>
          </a:p>
        </p:txBody>
      </p:sp>
      <p:pic>
        <p:nvPicPr>
          <p:cNvPr id="7" name="Рисунок 6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472C57BA-96AE-1523-63D6-78ABD353331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58F7242-6A72-4461-A1C6-C5CB0B9410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39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3 фото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205E2047-7916-4FB7-A91C-38F0651CE75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6159" y="3309377"/>
            <a:ext cx="2676525" cy="2670396"/>
          </a:xfrm>
          <a:prstGeom prst="ellipse">
            <a:avLst/>
          </a:prstGeom>
          <a:solidFill>
            <a:srgbClr val="ECECEC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441E5E7-C7CB-4B11-8DC8-3EBA147F4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E922DDA1-A522-4ED9-B86D-77993344583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93277" y="3309377"/>
            <a:ext cx="2676525" cy="2670396"/>
          </a:xfrm>
          <a:prstGeom prst="ellipse">
            <a:avLst/>
          </a:prstGeom>
          <a:solidFill>
            <a:srgbClr val="ECECEC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xmlns="" id="{EA269501-CC6F-4B76-88F5-3B3AA7AEBB3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044718" y="3309377"/>
            <a:ext cx="2676525" cy="2670396"/>
          </a:xfrm>
          <a:prstGeom prst="ellipse">
            <a:avLst/>
          </a:prstGeom>
          <a:solidFill>
            <a:srgbClr val="ECECEC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endParaRPr lang="ru-RU" dirty="0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xmlns="" id="{0D08EDBA-BAD3-EFDF-7A1F-23A10BEEB0E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xmlns="" id="{6456F916-69FD-4508-10CD-2EE866D7F75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3546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Montserrat Medium" panose="00000600000000000000" pitchFamily="2" charset="-52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1" name="Рисунок 19">
            <a:extLst>
              <a:ext uri="{FF2B5EF4-FFF2-40B4-BE49-F238E27FC236}">
                <a16:creationId xmlns:a16="http://schemas.microsoft.com/office/drawing/2014/main" xmlns="" id="{7A3220C5-01EA-E8BC-B225-81C393E3B0B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172105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Montserrat Medium" panose="00000600000000000000" pitchFamily="2" charset="-52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22" name="Рисунок 19">
            <a:extLst>
              <a:ext uri="{FF2B5EF4-FFF2-40B4-BE49-F238E27FC236}">
                <a16:creationId xmlns:a16="http://schemas.microsoft.com/office/drawing/2014/main" xmlns="" id="{95D092EE-CD7A-6608-62AA-FE831A85705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20664" y="3384303"/>
            <a:ext cx="2676525" cy="2676525"/>
          </a:xfrm>
          <a:prstGeom prst="ellipse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lang="ru-RU" sz="1600" kern="1200" dirty="0">
                <a:solidFill>
                  <a:schemeClr val="tx2"/>
                </a:solidFill>
                <a:latin typeface="Montserrat Medium" panose="00000600000000000000" pitchFamily="2" charset="-52"/>
                <a:ea typeface="+mn-ea"/>
                <a:cs typeface="+mn-cs"/>
              </a:defRPr>
            </a:lvl1pPr>
          </a:lstStyle>
          <a:p>
            <a:r>
              <a:rPr lang="ru-RU" dirty="0"/>
              <a:t>Ваше 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3DE965E3-8817-4CFE-92CA-F56038B72A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2" y="1834981"/>
            <a:ext cx="8332787" cy="119635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7D67D2D5-35A0-4F82-A6A4-FD5057B7A380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4963" y="1163411"/>
            <a:ext cx="5008792" cy="465919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Заголовок 12">
            <a:extLst>
              <a:ext uri="{FF2B5EF4-FFF2-40B4-BE49-F238E27FC236}">
                <a16:creationId xmlns:a16="http://schemas.microsoft.com/office/drawing/2014/main" xmlns="" id="{CFEE0EC4-2E6D-41E6-3A64-941DB93B23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4" name="Рисунок 3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A96FE67B-60DC-61BF-382A-A2BBD083AF3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A37ACE3-B4DF-4D52-813A-B3C0510B03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025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5346DDD-CF9E-B0DD-7D19-A85481D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24">
            <a:extLst>
              <a:ext uri="{FF2B5EF4-FFF2-40B4-BE49-F238E27FC236}">
                <a16:creationId xmlns:a16="http://schemas.microsoft.com/office/drawing/2014/main" xmlns="" id="{A4FD3881-7339-84AE-820C-C636BCDBC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2" name="Диаграмма 11">
            <a:extLst>
              <a:ext uri="{FF2B5EF4-FFF2-40B4-BE49-F238E27FC236}">
                <a16:creationId xmlns:a16="http://schemas.microsoft.com/office/drawing/2014/main" xmlns="" id="{F89C6C30-0EA4-11BB-2618-4B4E7C4B9B74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34962" y="1076325"/>
            <a:ext cx="8370887" cy="512921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xmlns="" id="{4F1E3968-C051-BF1E-D485-5293D26CCBE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991438" y="1076325"/>
            <a:ext cx="2828925" cy="2286000"/>
          </a:xfrm>
          <a:prstGeom prst="roundRect">
            <a:avLst>
              <a:gd name="adj" fmla="val 3873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Объект 13">
            <a:extLst>
              <a:ext uri="{FF2B5EF4-FFF2-40B4-BE49-F238E27FC236}">
                <a16:creationId xmlns:a16="http://schemas.microsoft.com/office/drawing/2014/main" xmlns="" id="{C2818C45-D00E-4F6A-B945-2B3E17E9872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994370" y="3598294"/>
            <a:ext cx="2828925" cy="2607243"/>
          </a:xfrm>
          <a:prstGeom prst="roundRect">
            <a:avLst>
              <a:gd name="adj" fmla="val 3873"/>
            </a:avLst>
          </a:prstGeom>
          <a:solidFill>
            <a:srgbClr val="ECECEC"/>
          </a:solidFill>
          <a:ln w="6350">
            <a:noFill/>
          </a:ln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xmlns="" id="{27D3DFF2-2795-9CFD-9BC1-3ED9690106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4" name="Рисунок 3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CFD6DE31-8B96-4CED-7690-6C1DACD1A4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F5FBB52A-B393-49EE-818A-098AB57E3AC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0995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xmlns="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5" name="Рисунок 24">
            <a:extLst>
              <a:ext uri="{FF2B5EF4-FFF2-40B4-BE49-F238E27FC236}">
                <a16:creationId xmlns:a16="http://schemas.microsoft.com/office/drawing/2014/main" xmlns="" id="{F02F672B-EAA6-7301-20FA-8640669E21D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153398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26" name="Рисунок 24">
            <a:extLst>
              <a:ext uri="{FF2B5EF4-FFF2-40B4-BE49-F238E27FC236}">
                <a16:creationId xmlns:a16="http://schemas.microsoft.com/office/drawing/2014/main" xmlns="" id="{071F349B-D5D0-E8CD-0E30-B36CEB2DEAF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23546" y="4175832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xmlns="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Объект 32">
            <a:extLst>
              <a:ext uri="{FF2B5EF4-FFF2-40B4-BE49-F238E27FC236}">
                <a16:creationId xmlns:a16="http://schemas.microsoft.com/office/drawing/2014/main" xmlns="" id="{F62E6878-BB64-A6B1-F4FD-E52AD9D86A71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23838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5" name="Объект 32">
            <a:extLst>
              <a:ext uri="{FF2B5EF4-FFF2-40B4-BE49-F238E27FC236}">
                <a16:creationId xmlns:a16="http://schemas.microsoft.com/office/drawing/2014/main" xmlns="" id="{AD0EDA63-BA82-003F-F70F-C8CDC2D230C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153399" y="1365250"/>
            <a:ext cx="3703637" cy="2063750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Объект 32">
            <a:extLst>
              <a:ext uri="{FF2B5EF4-FFF2-40B4-BE49-F238E27FC236}">
                <a16:creationId xmlns:a16="http://schemas.microsoft.com/office/drawing/2014/main" xmlns="" id="{2F96BC72-83CE-3567-030F-73E6EB648B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4188472" y="4175832"/>
            <a:ext cx="3703637" cy="2063750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Рисунок 24">
            <a:extLst>
              <a:ext uri="{FF2B5EF4-FFF2-40B4-BE49-F238E27FC236}">
                <a16:creationId xmlns:a16="http://schemas.microsoft.com/office/drawing/2014/main" xmlns="" id="{2C6CD060-5363-4E20-9DE3-448AD06C17F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88471" y="1365250"/>
            <a:ext cx="3703638" cy="2063750"/>
          </a:xfrm>
          <a:prstGeom prst="roundRect">
            <a:avLst>
              <a:gd name="adj" fmla="val 7436"/>
            </a:avLst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ru-RU" sz="1800" dirty="0"/>
              <a:t>Изображение</a:t>
            </a: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0EDB8A62-1E27-4939-BA70-8E9C4AFE1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223546" y="3705713"/>
            <a:ext cx="11633490" cy="139066"/>
          </a:xfrm>
          <a:prstGeom prst="roundRect">
            <a:avLst>
              <a:gd name="adj" fmla="val 50000"/>
            </a:avLst>
          </a:prstGeom>
        </p:spPr>
      </p:pic>
      <p:pic>
        <p:nvPicPr>
          <p:cNvPr id="4" name="Рисунок 3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FC409CD2-840C-1EB4-096E-27C5C0E43D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ABFD96B6-239F-4EE4-ACFB-AA7BBA2431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89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731B2953-9F07-7D70-CC7D-43CD58DEEB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41929"/>
          <a:stretch/>
        </p:blipFill>
        <p:spPr>
          <a:xfrm flipV="1">
            <a:off x="10647954" y="2020796"/>
            <a:ext cx="1544046" cy="331320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A6A7E2B8-0530-4E90-99C5-936B8E320A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32163" r="31235"/>
          <a:stretch/>
        </p:blipFill>
        <p:spPr>
          <a:xfrm flipH="1" flipV="1">
            <a:off x="-2" y="4610422"/>
            <a:ext cx="1828401" cy="2247577"/>
          </a:xfrm>
          <a:prstGeom prst="rect">
            <a:avLst/>
          </a:prstGeom>
        </p:spPr>
      </p:pic>
      <p:sp>
        <p:nvSpPr>
          <p:cNvPr id="12" name="Заголовок 12">
            <a:extLst>
              <a:ext uri="{FF2B5EF4-FFF2-40B4-BE49-F238E27FC236}">
                <a16:creationId xmlns:a16="http://schemas.microsoft.com/office/drawing/2014/main" xmlns="" id="{EA042FC1-C611-F3D8-D746-9F484B388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15" name="Рисунок 24">
            <a:extLst>
              <a:ext uri="{FF2B5EF4-FFF2-40B4-BE49-F238E27FC236}">
                <a16:creationId xmlns:a16="http://schemas.microsoft.com/office/drawing/2014/main" xmlns="" id="{77870940-93A2-7050-97CE-C87A9AC07A6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Номер слайда 30">
            <a:extLst>
              <a:ext uri="{FF2B5EF4-FFF2-40B4-BE49-F238E27FC236}">
                <a16:creationId xmlns:a16="http://schemas.microsoft.com/office/drawing/2014/main" xmlns="" id="{BF61F3B1-D4D4-394C-6DDD-81B4112AE4A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9C4F5B55-B72C-84A6-289F-430F8469172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05901" y="4353868"/>
            <a:ext cx="9511981" cy="165695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Montserrat Medium" panose="00000600000000000000" pitchFamily="2" charset="-52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Введите Ваш текст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B4B68E11-83CC-4036-8364-19B027D5ED44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605362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D2A2A7B7-ACAB-4A2E-8224-007B099A520F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605362" y="1524001"/>
            <a:ext cx="2913062" cy="415948"/>
          </a:xfrm>
          <a:prstGeom prst="round2SameRect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marL="0" indent="0" algn="ctr">
              <a:buNone/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ru-RU" dirty="0"/>
              <a:t>Заголовок 2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D23ACC64-DC40-4012-8CCB-F3C3B3073DD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904821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585AD9BE-C2D9-44F9-ADD3-4849896ED47A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1305902" y="1939949"/>
            <a:ext cx="2913063" cy="2183281"/>
          </a:xfrm>
          <a:prstGeom prst="rect">
            <a:avLst/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xmlns="" id="{717301F1-F5CC-4B49-B9CC-9F5463B95D0C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1305902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ru-RU" sz="20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Заголовок 1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9B40AD27-ED7E-4EE0-A2EC-B164774E9EBE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904821" y="1524001"/>
            <a:ext cx="2913062" cy="415948"/>
          </a:xfrm>
          <a:prstGeom prst="round2SameRect">
            <a:avLst/>
          </a:prstGeom>
          <a:solidFill>
            <a:schemeClr val="bg2"/>
          </a:solidFill>
          <a:ln w="6350"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ru-RU" sz="2000" dirty="0">
                <a:solidFill>
                  <a:schemeClr val="tx2"/>
                </a:solidFill>
              </a:defRPr>
            </a:lvl1pPr>
          </a:lstStyle>
          <a:p>
            <a:pPr marL="0" lvl="0" indent="0" algn="ctr">
              <a:buNone/>
            </a:pPr>
            <a:r>
              <a:rPr lang="ru-RU" dirty="0"/>
              <a:t>Заголовок 3</a:t>
            </a:r>
          </a:p>
        </p:txBody>
      </p:sp>
      <p:pic>
        <p:nvPicPr>
          <p:cNvPr id="5" name="Рисунок 4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8B328CEA-671E-5E75-60C0-6D85596AB8D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812DC225-2913-405D-AFFB-477CF646FDF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62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т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24">
            <a:extLst>
              <a:ext uri="{FF2B5EF4-FFF2-40B4-BE49-F238E27FC236}">
                <a16:creationId xmlns:a16="http://schemas.microsoft.com/office/drawing/2014/main" xmlns="" id="{7E4A9DD1-1090-CBBD-13D6-69624E7AB3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D9F8F985-DFEB-4613-A1FD-B74261749BD5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4963" y="1232203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xmlns="" id="{AE93EA6E-A0BA-4596-8EF5-207A1D09DFE9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DE9B3488-6B88-4B59-9AA9-90EB708EF88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34963" y="342900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FCA3BD40-549C-4817-8140-A241AB933854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2705719" y="3774092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xmlns="" id="{4001AEBD-AA4F-43F4-AF20-03C9E061776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05719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xmlns="" id="{164294F8-95E2-4402-ACC8-05A2D6E100F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076475" y="1232203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xmlns="" id="{6D076514-19C8-482A-B912-5F5128BAE1F4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076475" y="3414524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xmlns="" id="{FA35DF1A-2670-442C-8627-9F8675CEADE1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5076475" y="5596845"/>
            <a:ext cx="2218356" cy="1261155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xmlns="" id="{EAD6A90E-6831-4684-A176-FCC78F1E96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447231" y="1591771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xmlns="" id="{7D8F2292-EF97-4C1D-83B5-EE44E130946F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Текст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xmlns="" id="{EC6C67E1-1CBA-4A3F-99A3-E41D19BD85C0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447231" y="5956413"/>
            <a:ext cx="2218356" cy="901587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xmlns="" id="{9B6CE807-D89A-428B-A9FB-B0EC29363B17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817987" y="1951339"/>
            <a:ext cx="2218356" cy="1989629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>
            <a:normAutofit/>
          </a:bodyPr>
          <a:lstStyle>
            <a:lvl1pPr>
              <a:defRPr lang="ru-RU" sz="1500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Фото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xmlns="" id="{07C2643C-F4A5-41A3-870E-0213DC0BD705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9817987" y="4133660"/>
            <a:ext cx="2218356" cy="1989629"/>
          </a:xfrm>
          <a:prstGeom prst="roundRect">
            <a:avLst>
              <a:gd name="adj" fmla="val 2934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ru-RU" dirty="0">
                <a:noFill/>
              </a:defRPr>
            </a:lvl1pPr>
          </a:lstStyle>
          <a:p>
            <a:pPr marL="0" lvl="0" indent="0">
              <a:buNone/>
            </a:pPr>
            <a:endParaRPr lang="ru-RU" dirty="0"/>
          </a:p>
        </p:txBody>
      </p:sp>
      <p:sp>
        <p:nvSpPr>
          <p:cNvPr id="2" name="Номер слайда 4">
            <a:extLst>
              <a:ext uri="{FF2B5EF4-FFF2-40B4-BE49-F238E27FC236}">
                <a16:creationId xmlns:a16="http://schemas.microsoft.com/office/drawing/2014/main" xmlns="" id="{4AA01B15-3023-5D86-54D9-66B823301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4000" y="6356350"/>
            <a:ext cx="457200" cy="365125"/>
          </a:xfrm>
        </p:spPr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2">
            <a:extLst>
              <a:ext uri="{FF2B5EF4-FFF2-40B4-BE49-F238E27FC236}">
                <a16:creationId xmlns:a16="http://schemas.microsoft.com/office/drawing/2014/main" xmlns="" id="{1B6C249C-4CE2-66BE-2FD2-5EF8179076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5" name="Рисунок 4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A03B6528-523B-D190-C922-946C30A556B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2E4D6A75-D93F-4B70-83BE-FACC88743F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845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+бл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A8505FA-9322-ABC8-1866-4DAF1430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Рисунок 24">
            <a:extLst>
              <a:ext uri="{FF2B5EF4-FFF2-40B4-BE49-F238E27FC236}">
                <a16:creationId xmlns:a16="http://schemas.microsoft.com/office/drawing/2014/main" xmlns="" id="{7A13E139-6F55-06C8-1559-B1F660B7E37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3" y="782890"/>
            <a:ext cx="1405731" cy="6429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495" t="7365" b="1"/>
            </a:stretch>
          </a:blipFill>
        </p:spPr>
        <p:txBody>
          <a:bodyPr>
            <a:normAutofit/>
          </a:bodyPr>
          <a:lstStyle>
            <a:lvl1pPr>
              <a:defRPr sz="10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15" name="Диаграмма 14">
            <a:extLst>
              <a:ext uri="{FF2B5EF4-FFF2-40B4-BE49-F238E27FC236}">
                <a16:creationId xmlns:a16="http://schemas.microsoft.com/office/drawing/2014/main" xmlns="" id="{BAA57EDB-3156-978A-2D95-461896C43BEB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857625" y="1573213"/>
            <a:ext cx="4476750" cy="4476750"/>
          </a:xfrm>
        </p:spPr>
        <p:txBody>
          <a:bodyPr/>
          <a:lstStyle>
            <a:lvl1pPr marL="0" indent="0">
              <a:buNone/>
              <a:defRPr lang="ru-RU" sz="1600" kern="1200" dirty="0" smtClean="0">
                <a:solidFill>
                  <a:schemeClr val="tx2"/>
                </a:solidFill>
                <a:latin typeface="Montserrat Medium" panose="00000600000000000000" pitchFamily="2" charset="-52"/>
                <a:ea typeface="+mn-ea"/>
                <a:cs typeface="+mn-cs"/>
              </a:defRPr>
            </a:lvl1pPr>
          </a:lstStyle>
          <a:p>
            <a:r>
              <a:rPr lang="ru-RU" dirty="0"/>
              <a:t>Диаграмма</a:t>
            </a:r>
          </a:p>
        </p:txBody>
      </p:sp>
      <p:sp>
        <p:nvSpPr>
          <p:cNvPr id="16" name="Объект 32">
            <a:extLst>
              <a:ext uri="{FF2B5EF4-FFF2-40B4-BE49-F238E27FC236}">
                <a16:creationId xmlns:a16="http://schemas.microsoft.com/office/drawing/2014/main" xmlns="" id="{6E107669-AB73-99E4-F61B-B6BBE6C7ECE6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34963" y="1573213"/>
            <a:ext cx="3300704" cy="2151062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7" name="Объект 32">
            <a:extLst>
              <a:ext uri="{FF2B5EF4-FFF2-40B4-BE49-F238E27FC236}">
                <a16:creationId xmlns:a16="http://schemas.microsoft.com/office/drawing/2014/main" xmlns="" id="{666EA3EF-1AB5-40A9-81DB-967C13B3F46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4963" y="3924048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8" name="Объект 32">
            <a:extLst>
              <a:ext uri="{FF2B5EF4-FFF2-40B4-BE49-F238E27FC236}">
                <a16:creationId xmlns:a16="http://schemas.microsoft.com/office/drawing/2014/main" xmlns="" id="{1055BA4A-885B-290E-D152-C6C07081ED88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556333" y="1573213"/>
            <a:ext cx="3300704" cy="2151062"/>
          </a:xfrm>
          <a:prstGeom prst="roundRect">
            <a:avLst>
              <a:gd name="adj" fmla="val 5129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9" name="Объект 32">
            <a:extLst>
              <a:ext uri="{FF2B5EF4-FFF2-40B4-BE49-F238E27FC236}">
                <a16:creationId xmlns:a16="http://schemas.microsoft.com/office/drawing/2014/main" xmlns="" id="{CEEC4CE0-6979-D8DA-171B-22236CAAE1DF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8556333" y="3924048"/>
            <a:ext cx="3300704" cy="2125915"/>
          </a:xfrm>
          <a:prstGeom prst="roundRect">
            <a:avLst>
              <a:gd name="adj" fmla="val 5129"/>
            </a:avLst>
          </a:prstGeom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4" name="Заголовок 12">
            <a:extLst>
              <a:ext uri="{FF2B5EF4-FFF2-40B4-BE49-F238E27FC236}">
                <a16:creationId xmlns:a16="http://schemas.microsoft.com/office/drawing/2014/main" xmlns="" id="{B06B01A7-D275-297F-C4DC-DFCCD06B7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>
              <a:defRPr sz="2400"/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5" name="Рисунок 4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EC44DC56-B422-1978-EF7F-B9C41BE0F0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E875EC4-06EC-4549-ADF5-33D28425204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871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C2E6D2E-8AAF-12E0-EF4B-35C3622A3B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9"/>
          <a:stretch/>
        </p:blipFill>
        <p:spPr>
          <a:xfrm flipV="1">
            <a:off x="516123" y="6464709"/>
            <a:ext cx="11513951" cy="137637"/>
          </a:xfrm>
          <a:prstGeom prst="roundRect">
            <a:avLst>
              <a:gd name="adj" fmla="val 50000"/>
            </a:avLst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62308E7-FDA8-8740-2F13-98B62147E8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t="-1" r="1517" b="121"/>
          <a:stretch/>
        </p:blipFill>
        <p:spPr>
          <a:xfrm>
            <a:off x="8483739" y="0"/>
            <a:ext cx="3708261" cy="4686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4726989-7397-19B6-FB1A-87905473768A}"/>
              </a:ext>
            </a:extLst>
          </p:cNvPr>
          <p:cNvSpPr txBox="1"/>
          <p:nvPr userDrawn="1"/>
        </p:nvSpPr>
        <p:spPr>
          <a:xfrm>
            <a:off x="704919" y="2695452"/>
            <a:ext cx="57435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j-lt"/>
              </a:rPr>
              <a:t>Спасибо за внимание!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877B014-9CB0-0BB1-BA57-242ACC447DB9}"/>
              </a:ext>
            </a:extLst>
          </p:cNvPr>
          <p:cNvSpPr txBox="1"/>
          <p:nvPr userDrawn="1"/>
        </p:nvSpPr>
        <p:spPr>
          <a:xfrm>
            <a:off x="404997" y="6041198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ontserrat Medium" panose="00000600000000000000" pitchFamily="2" charset="-52"/>
              </a:rPr>
              <a:t>www.sfedu.ru</a:t>
            </a:r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xmlns="" id="{6FD0E851-8995-542B-9060-3550513A6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68715" y="5456056"/>
            <a:ext cx="3225533" cy="559023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</a:t>
            </a:r>
            <a:endParaRPr lang="en-US" dirty="0"/>
          </a:p>
          <a:p>
            <a:r>
              <a:rPr lang="ru-RU" dirty="0"/>
              <a:t>Отчество</a:t>
            </a:r>
          </a:p>
        </p:txBody>
      </p:sp>
      <p:sp>
        <p:nvSpPr>
          <p:cNvPr id="16" name="Текст 42">
            <a:extLst>
              <a:ext uri="{FF2B5EF4-FFF2-40B4-BE49-F238E27FC236}">
                <a16:creationId xmlns:a16="http://schemas.microsoft.com/office/drawing/2014/main" xmlns="" id="{5D196F2F-AA6F-01CA-4E20-A4833AAEB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68714" y="6080371"/>
            <a:ext cx="3225533" cy="253754"/>
          </a:xfrm>
        </p:spPr>
        <p:txBody>
          <a:bodyPr>
            <a:noAutofit/>
          </a:bodyPr>
          <a:lstStyle>
            <a:lvl1pPr marL="0" indent="0" algn="r">
              <a:buNone/>
              <a:defRPr sz="11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13" name="Рисунок 13">
            <a:extLst>
              <a:ext uri="{FF2B5EF4-FFF2-40B4-BE49-F238E27FC236}">
                <a16:creationId xmlns:a16="http://schemas.microsoft.com/office/drawing/2014/main" xmlns="" id="{5A6B9C6A-6136-40E1-B792-554875A1855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496550" y="4876800"/>
            <a:ext cx="1457325" cy="1457325"/>
          </a:xfrm>
          <a:prstGeom prst="roundRect">
            <a:avLst>
              <a:gd name="adj" fmla="val 817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 dirty="0"/>
              <a:t>Место для Вашего </a:t>
            </a:r>
            <a:r>
              <a:rPr lang="en-US" dirty="0"/>
              <a:t>QR</a:t>
            </a:r>
            <a:endParaRPr lang="ru-RU" dirty="0"/>
          </a:p>
        </p:txBody>
      </p:sp>
      <p:pic>
        <p:nvPicPr>
          <p:cNvPr id="2" name="Рисунок 1" descr="Изображение выглядит как снимок экрана, Шрифт, График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1AFBEB87-CC03-7C60-9CC0-252CCFB2653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026" y="998100"/>
            <a:ext cx="1570646" cy="2102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A7BFC9A-67D8-9902-58D8-0FE51E3B0D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04919" y="578584"/>
            <a:ext cx="998081" cy="91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791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ист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снимок экрана, Цвет электрик, График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xmlns="" id="{6C683841-524D-FC00-BADC-C09ABF8C2D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23758" r="15415" b="22568"/>
          <a:stretch/>
        </p:blipFill>
        <p:spPr>
          <a:xfrm>
            <a:off x="11348807" y="473091"/>
            <a:ext cx="368044" cy="2926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5B6369C-B08A-4440-BE93-411365AE3C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056" y="475947"/>
            <a:ext cx="833411" cy="26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33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AA062FE-59FF-5715-D967-FEACBEB28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1585" y="979804"/>
            <a:ext cx="5355815" cy="518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2BB95C-9821-DAF3-F558-804E5053EB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840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ACEC7-D4E7-49A9-99C7-C28166B5401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89DE47D-083B-4EA4-A7B7-428B156CF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319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90000"/>
                  </a:schemeClr>
                </a:solidFill>
                <a:latin typeface="+mj-lt"/>
              </a:defRPr>
            </a:lvl1pPr>
          </a:lstStyle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918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661" r:id="rId2"/>
    <p:sldLayoutId id="2147483650" r:id="rId3"/>
    <p:sldLayoutId id="2147483678" r:id="rId4"/>
    <p:sldLayoutId id="2147483691" r:id="rId5"/>
    <p:sldLayoutId id="2147483692" r:id="rId6"/>
    <p:sldLayoutId id="2147483664" r:id="rId7"/>
    <p:sldLayoutId id="2147483665" r:id="rId8"/>
    <p:sldLayoutId id="2147483663" r:id="rId9"/>
    <p:sldLayoutId id="2147483652" r:id="rId10"/>
    <p:sldLayoutId id="2147483651" r:id="rId11"/>
    <p:sldLayoutId id="2147483660" r:id="rId12"/>
    <p:sldLayoutId id="2147483693" r:id="rId13"/>
    <p:sldLayoutId id="2147483654" r:id="rId14"/>
    <p:sldLayoutId id="2147483653" r:id="rId15"/>
    <p:sldLayoutId id="2147483655" r:id="rId16"/>
    <p:sldLayoutId id="2147483715" r:id="rId17"/>
    <p:sldLayoutId id="2147483657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3A40E7-57E5-44D9-8BD3-E74BAA195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B361C7B-9E30-476E-AB58-6C8B16BF91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E4E227D-E85B-4B52-9209-9CE5A47CE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ontserrat Medium" panose="000006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3D64B34-B1A4-4CB9-948C-641B54CBF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 Medium" panose="00000600000000000000" pitchFamily="2" charset="-52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CC989A6-2571-4565-B19F-6F7DA9DD3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 Medium" panose="00000600000000000000" pitchFamily="2" charset="-52"/>
              </a:defRPr>
            </a:lvl1pPr>
          </a:lstStyle>
          <a:p>
            <a:fld id="{64F3F57B-77EA-40C2-A7CA-99DD54C8E48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791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714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10" r:id="rId15"/>
    <p:sldLayoutId id="2147483712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 Medium" panose="00000600000000000000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 Medium" panose="00000600000000000000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 Medium" panose="00000600000000000000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 Medium" panose="00000600000000000000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 Medium" panose="00000600000000000000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4.sv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openxmlformats.org/officeDocument/2006/relationships/image" Target="../media/image36.sv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svg"/><Relationship Id="rId11" Type="http://schemas.openxmlformats.org/officeDocument/2006/relationships/image" Target="../media/image28.png"/><Relationship Id="rId5" Type="http://schemas.openxmlformats.org/officeDocument/2006/relationships/image" Target="../media/image26.png"/><Relationship Id="rId10" Type="http://schemas.openxmlformats.org/officeDocument/2006/relationships/image" Target="../media/image27.svg"/><Relationship Id="rId4" Type="http://schemas.openxmlformats.org/officeDocument/2006/relationships/image" Target="../media/image30.sv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microsoft.com/office/2007/relationships/hdphoto" Target="../media/hdphoto2.wdp"/><Relationship Id="rId11" Type="http://schemas.openxmlformats.org/officeDocument/2006/relationships/customXml" Target="../ink/ink1.xml"/><Relationship Id="rId5" Type="http://schemas.openxmlformats.org/officeDocument/2006/relationships/image" Target="../media/image32.png"/><Relationship Id="rId15" Type="http://schemas.openxmlformats.org/officeDocument/2006/relationships/image" Target="../media/image52.png"/><Relationship Id="rId10" Type="http://schemas.openxmlformats.org/officeDocument/2006/relationships/image" Target="../media/image27.svg"/><Relationship Id="rId4" Type="http://schemas.openxmlformats.org/officeDocument/2006/relationships/image" Target="../media/image31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48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46.sv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27.svg"/><Relationship Id="rId5" Type="http://schemas.openxmlformats.org/officeDocument/2006/relationships/image" Target="../media/image52.svg"/><Relationship Id="rId10" Type="http://schemas.openxmlformats.org/officeDocument/2006/relationships/image" Target="../media/image23.png"/><Relationship Id="rId4" Type="http://schemas.openxmlformats.org/officeDocument/2006/relationships/image" Target="../media/image39.png"/><Relationship Id="rId9" Type="http://schemas.openxmlformats.org/officeDocument/2006/relationships/image" Target="../media/image5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67.svg"/><Relationship Id="rId3" Type="http://schemas.openxmlformats.org/officeDocument/2006/relationships/image" Target="../media/image44.png"/><Relationship Id="rId7" Type="http://schemas.openxmlformats.org/officeDocument/2006/relationships/image" Target="../media/image63.svg"/><Relationship Id="rId12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11" Type="http://schemas.openxmlformats.org/officeDocument/2006/relationships/image" Target="../media/image65.svg"/><Relationship Id="rId5" Type="http://schemas.openxmlformats.org/officeDocument/2006/relationships/image" Target="../media/image61.svg"/><Relationship Id="rId10" Type="http://schemas.openxmlformats.org/officeDocument/2006/relationships/image" Target="../media/image47.png"/><Relationship Id="rId4" Type="http://schemas.openxmlformats.org/officeDocument/2006/relationships/image" Target="../media/image45.png"/><Relationship Id="rId9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27.svg"/><Relationship Id="rId3" Type="http://schemas.openxmlformats.org/officeDocument/2006/relationships/image" Target="../media/image49.png"/><Relationship Id="rId7" Type="http://schemas.openxmlformats.org/officeDocument/2006/relationships/image" Target="../media/image61.sv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3.png"/><Relationship Id="rId11" Type="http://schemas.openxmlformats.org/officeDocument/2006/relationships/image" Target="../media/image74.svg"/><Relationship Id="rId5" Type="http://schemas.openxmlformats.org/officeDocument/2006/relationships/image" Target="../media/image51.png"/><Relationship Id="rId15" Type="http://schemas.openxmlformats.org/officeDocument/2006/relationships/image" Target="../media/image76.svg"/><Relationship Id="rId10" Type="http://schemas.openxmlformats.org/officeDocument/2006/relationships/image" Target="../media/image55.png"/><Relationship Id="rId4" Type="http://schemas.openxmlformats.org/officeDocument/2006/relationships/image" Target="../media/image50.png"/><Relationship Id="rId9" Type="http://schemas.openxmlformats.org/officeDocument/2006/relationships/image" Target="../media/image72.svg"/><Relationship Id="rId1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57.png"/><Relationship Id="rId7" Type="http://schemas.openxmlformats.org/officeDocument/2006/relationships/image" Target="../media/image2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0.svg"/><Relationship Id="rId5" Type="http://schemas.openxmlformats.org/officeDocument/2006/relationships/image" Target="../media/image58.png"/><Relationship Id="rId4" Type="http://schemas.openxmlformats.org/officeDocument/2006/relationships/image" Target="../media/image7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svg"/><Relationship Id="rId5" Type="http://schemas.openxmlformats.org/officeDocument/2006/relationships/image" Target="../media/image23.png"/><Relationship Id="rId4" Type="http://schemas.openxmlformats.org/officeDocument/2006/relationships/image" Target="../media/image6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11" Type="http://schemas.openxmlformats.org/officeDocument/2006/relationships/image" Target="../media/image90.svg"/><Relationship Id="rId5" Type="http://schemas.openxmlformats.org/officeDocument/2006/relationships/image" Target="../media/image64.png"/><Relationship Id="rId10" Type="http://schemas.openxmlformats.org/officeDocument/2006/relationships/image" Target="../media/image66.png"/><Relationship Id="rId4" Type="http://schemas.openxmlformats.org/officeDocument/2006/relationships/image" Target="../media/image63.jpeg"/><Relationship Id="rId9" Type="http://schemas.openxmlformats.org/officeDocument/2006/relationships/image" Target="../media/image8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svg"/><Relationship Id="rId5" Type="http://schemas.openxmlformats.org/officeDocument/2006/relationships/image" Target="../media/image23.png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3.wdp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36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svg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openxmlformats.org/officeDocument/2006/relationships/image" Target="../media/image34.svg"/><Relationship Id="rId4" Type="http://schemas.openxmlformats.org/officeDocument/2006/relationships/image" Target="../media/image27.svg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72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4.png"/><Relationship Id="rId11" Type="http://schemas.openxmlformats.org/officeDocument/2006/relationships/customXml" Target="../ink/ink2.xml"/><Relationship Id="rId5" Type="http://schemas.openxmlformats.org/officeDocument/2006/relationships/image" Target="../media/image73.jpeg"/><Relationship Id="rId15" Type="http://schemas.openxmlformats.org/officeDocument/2006/relationships/image" Target="../media/image52.png"/><Relationship Id="rId10" Type="http://schemas.openxmlformats.org/officeDocument/2006/relationships/image" Target="../media/image44.sv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50.svg"/><Relationship Id="rId7" Type="http://schemas.openxmlformats.org/officeDocument/2006/relationships/image" Target="../media/image54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11" Type="http://schemas.openxmlformats.org/officeDocument/2006/relationships/image" Target="../media/image27.svg"/><Relationship Id="rId5" Type="http://schemas.openxmlformats.org/officeDocument/2006/relationships/image" Target="../media/image52.svg"/><Relationship Id="rId10" Type="http://schemas.openxmlformats.org/officeDocument/2006/relationships/image" Target="../media/image23.png"/><Relationship Id="rId4" Type="http://schemas.openxmlformats.org/officeDocument/2006/relationships/image" Target="../media/image39.png"/><Relationship Id="rId9" Type="http://schemas.openxmlformats.org/officeDocument/2006/relationships/image" Target="../media/image5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27.svg"/><Relationship Id="rId3" Type="http://schemas.microsoft.com/office/2007/relationships/hdphoto" Target="../media/hdphoto4.wdp"/><Relationship Id="rId7" Type="http://schemas.openxmlformats.org/officeDocument/2006/relationships/image" Target="../media/image105.svg"/><Relationship Id="rId12" Type="http://schemas.openxmlformats.org/officeDocument/2006/relationships/image" Target="../media/image23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7.png"/><Relationship Id="rId11" Type="http://schemas.openxmlformats.org/officeDocument/2006/relationships/image" Target="../media/image109.svg"/><Relationship Id="rId5" Type="http://schemas.openxmlformats.org/officeDocument/2006/relationships/image" Target="../media/image103.svg"/><Relationship Id="rId10" Type="http://schemas.openxmlformats.org/officeDocument/2006/relationships/image" Target="../media/image79.png"/><Relationship Id="rId4" Type="http://schemas.openxmlformats.org/officeDocument/2006/relationships/image" Target="../media/image76.png"/><Relationship Id="rId9" Type="http://schemas.openxmlformats.org/officeDocument/2006/relationships/image" Target="../media/image10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81.jpeg"/><Relationship Id="rId7" Type="http://schemas.openxmlformats.org/officeDocument/2006/relationships/image" Target="../media/image65.sv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7.png"/><Relationship Id="rId5" Type="http://schemas.openxmlformats.org/officeDocument/2006/relationships/image" Target="../media/image27.svg"/><Relationship Id="rId4" Type="http://schemas.openxmlformats.org/officeDocument/2006/relationships/image" Target="../media/image23.png"/><Relationship Id="rId9" Type="http://schemas.openxmlformats.org/officeDocument/2006/relationships/image" Target="../media/image6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7.svg"/><Relationship Id="rId7" Type="http://schemas.openxmlformats.org/officeDocument/2006/relationships/image" Target="../media/image8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57.png"/><Relationship Id="rId7" Type="http://schemas.openxmlformats.org/officeDocument/2006/relationships/image" Target="../media/image2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0.svg"/><Relationship Id="rId5" Type="http://schemas.openxmlformats.org/officeDocument/2006/relationships/image" Target="../media/image58.png"/><Relationship Id="rId4" Type="http://schemas.openxmlformats.org/officeDocument/2006/relationships/image" Target="../media/image7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7.svg"/><Relationship Id="rId5" Type="http://schemas.openxmlformats.org/officeDocument/2006/relationships/image" Target="../media/image23.png"/><Relationship Id="rId4" Type="http://schemas.openxmlformats.org/officeDocument/2006/relationships/image" Target="../media/image8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svg"/><Relationship Id="rId3" Type="http://schemas.openxmlformats.org/officeDocument/2006/relationships/image" Target="../media/image90.jpeg"/><Relationship Id="rId7" Type="http://schemas.openxmlformats.org/officeDocument/2006/relationships/image" Target="../media/image65.png"/><Relationship Id="rId12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7.svg"/><Relationship Id="rId11" Type="http://schemas.openxmlformats.org/officeDocument/2006/relationships/image" Target="../media/image66.png"/><Relationship Id="rId5" Type="http://schemas.openxmlformats.org/officeDocument/2006/relationships/image" Target="../media/image23.png"/><Relationship Id="rId10" Type="http://schemas.openxmlformats.org/officeDocument/2006/relationships/image" Target="../media/image122.svg"/><Relationship Id="rId4" Type="http://schemas.openxmlformats.org/officeDocument/2006/relationships/image" Target="../media/image91.jpeg"/><Relationship Id="rId9" Type="http://schemas.openxmlformats.org/officeDocument/2006/relationships/image" Target="../media/image9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7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33.svg"/><Relationship Id="rId18" Type="http://schemas.openxmlformats.org/officeDocument/2006/relationships/image" Target="../media/image102.png"/><Relationship Id="rId26" Type="http://schemas.openxmlformats.org/officeDocument/2006/relationships/image" Target="../media/image145.svg"/><Relationship Id="rId3" Type="http://schemas.openxmlformats.org/officeDocument/2006/relationships/image" Target="../media/image125.svg"/><Relationship Id="rId21" Type="http://schemas.openxmlformats.org/officeDocument/2006/relationships/image" Target="../media/image141.svg"/><Relationship Id="rId34" Type="http://schemas.openxmlformats.org/officeDocument/2006/relationships/image" Target="../media/image1500.png"/><Relationship Id="rId7" Type="http://schemas.openxmlformats.org/officeDocument/2006/relationships/image" Target="../media/image129.svg"/><Relationship Id="rId12" Type="http://schemas.openxmlformats.org/officeDocument/2006/relationships/image" Target="../media/image99.png"/><Relationship Id="rId17" Type="http://schemas.openxmlformats.org/officeDocument/2006/relationships/image" Target="../media/image137.svg"/><Relationship Id="rId25" Type="http://schemas.openxmlformats.org/officeDocument/2006/relationships/image" Target="../media/image106.png"/><Relationship Id="rId2" Type="http://schemas.openxmlformats.org/officeDocument/2006/relationships/image" Target="../media/image94.png"/><Relationship Id="rId16" Type="http://schemas.openxmlformats.org/officeDocument/2006/relationships/image" Target="../media/image101.png"/><Relationship Id="rId20" Type="http://schemas.openxmlformats.org/officeDocument/2006/relationships/image" Target="../media/image10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6.png"/><Relationship Id="rId11" Type="http://schemas.openxmlformats.org/officeDocument/2006/relationships/image" Target="../media/image131.svg"/><Relationship Id="rId24" Type="http://schemas.openxmlformats.org/officeDocument/2006/relationships/image" Target="../media/image143.svg"/><Relationship Id="rId5" Type="http://schemas.openxmlformats.org/officeDocument/2006/relationships/image" Target="../media/image127.svg"/><Relationship Id="rId15" Type="http://schemas.openxmlformats.org/officeDocument/2006/relationships/image" Target="../media/image135.svg"/><Relationship Id="rId23" Type="http://schemas.openxmlformats.org/officeDocument/2006/relationships/image" Target="../media/image105.png"/><Relationship Id="rId28" Type="http://schemas.openxmlformats.org/officeDocument/2006/relationships/customXml" Target="../ink/ink3.xml"/><Relationship Id="rId10" Type="http://schemas.openxmlformats.org/officeDocument/2006/relationships/image" Target="../media/image98.png"/><Relationship Id="rId19" Type="http://schemas.openxmlformats.org/officeDocument/2006/relationships/image" Target="../media/image139.svg"/><Relationship Id="rId4" Type="http://schemas.openxmlformats.org/officeDocument/2006/relationships/image" Target="../media/image95.png"/><Relationship Id="rId9" Type="http://schemas.openxmlformats.org/officeDocument/2006/relationships/image" Target="../media/image13.svg"/><Relationship Id="rId14" Type="http://schemas.openxmlformats.org/officeDocument/2006/relationships/image" Target="../media/image100.png"/><Relationship Id="rId22" Type="http://schemas.openxmlformats.org/officeDocument/2006/relationships/image" Target="../media/image104.png"/><Relationship Id="rId27" Type="http://schemas.openxmlformats.org/officeDocument/2006/relationships/image" Target="../media/image107.png"/></Relationships>
</file>

<file path=ppt/slides/_rels/slide3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0.png"/><Relationship Id="rId117" Type="http://schemas.openxmlformats.org/officeDocument/2006/relationships/image" Target="../media/image243.svg"/><Relationship Id="rId21" Type="http://schemas.openxmlformats.org/officeDocument/2006/relationships/image" Target="../media/image165.svg"/><Relationship Id="rId42" Type="http://schemas.openxmlformats.org/officeDocument/2006/relationships/image" Target="../media/image128.png"/><Relationship Id="rId47" Type="http://schemas.openxmlformats.org/officeDocument/2006/relationships/image" Target="../media/image187.svg"/><Relationship Id="rId63" Type="http://schemas.openxmlformats.org/officeDocument/2006/relationships/image" Target="../media/image199.svg"/><Relationship Id="rId68" Type="http://schemas.openxmlformats.org/officeDocument/2006/relationships/image" Target="../media/image141.png"/><Relationship Id="rId84" Type="http://schemas.openxmlformats.org/officeDocument/2006/relationships/image" Target="../media/image148.png"/><Relationship Id="rId89" Type="http://schemas.openxmlformats.org/officeDocument/2006/relationships/image" Target="../media/image63.svg"/><Relationship Id="rId112" Type="http://schemas.openxmlformats.org/officeDocument/2006/relationships/image" Target="../media/image162.png"/><Relationship Id="rId16" Type="http://schemas.openxmlformats.org/officeDocument/2006/relationships/image" Target="../media/image115.png"/><Relationship Id="rId107" Type="http://schemas.openxmlformats.org/officeDocument/2006/relationships/image" Target="../media/image235.svg"/><Relationship Id="rId11" Type="http://schemas.openxmlformats.org/officeDocument/2006/relationships/image" Target="../media/image155.svg"/><Relationship Id="rId32" Type="http://schemas.openxmlformats.org/officeDocument/2006/relationships/image" Target="../media/image123.png"/><Relationship Id="rId37" Type="http://schemas.openxmlformats.org/officeDocument/2006/relationships/image" Target="../media/image179.svg"/><Relationship Id="rId53" Type="http://schemas.openxmlformats.org/officeDocument/2006/relationships/image" Target="../media/image193.svg"/><Relationship Id="rId58" Type="http://schemas.openxmlformats.org/officeDocument/2006/relationships/image" Target="../media/image136.png"/><Relationship Id="rId74" Type="http://schemas.openxmlformats.org/officeDocument/2006/relationships/image" Target="../media/image144.png"/><Relationship Id="rId79" Type="http://schemas.openxmlformats.org/officeDocument/2006/relationships/image" Target="../media/image122.svg"/><Relationship Id="rId102" Type="http://schemas.openxmlformats.org/officeDocument/2006/relationships/image" Target="../media/image157.png"/><Relationship Id="rId123" Type="http://schemas.openxmlformats.org/officeDocument/2006/relationships/image" Target="../media/image247.svg"/><Relationship Id="rId5" Type="http://schemas.openxmlformats.org/officeDocument/2006/relationships/image" Target="../media/image149.svg"/><Relationship Id="rId90" Type="http://schemas.openxmlformats.org/officeDocument/2006/relationships/image" Target="../media/image151.png"/><Relationship Id="rId95" Type="http://schemas.openxmlformats.org/officeDocument/2006/relationships/image" Target="../media/image223.svg"/><Relationship Id="rId22" Type="http://schemas.openxmlformats.org/officeDocument/2006/relationships/image" Target="../media/image118.png"/><Relationship Id="rId27" Type="http://schemas.openxmlformats.org/officeDocument/2006/relationships/image" Target="../media/image171.svg"/><Relationship Id="rId43" Type="http://schemas.openxmlformats.org/officeDocument/2006/relationships/image" Target="../media/image183.svg"/><Relationship Id="rId48" Type="http://schemas.openxmlformats.org/officeDocument/2006/relationships/image" Target="../media/image131.png"/><Relationship Id="rId64" Type="http://schemas.openxmlformats.org/officeDocument/2006/relationships/image" Target="../media/image139.png"/><Relationship Id="rId69" Type="http://schemas.openxmlformats.org/officeDocument/2006/relationships/image" Target="../media/image205.svg"/><Relationship Id="rId113" Type="http://schemas.openxmlformats.org/officeDocument/2006/relationships/image" Target="../media/image239.svg"/><Relationship Id="rId118" Type="http://schemas.openxmlformats.org/officeDocument/2006/relationships/image" Target="../media/image165.png"/><Relationship Id="rId80" Type="http://schemas.openxmlformats.org/officeDocument/2006/relationships/image" Target="../media/image146.png"/><Relationship Id="rId85" Type="http://schemas.openxmlformats.org/officeDocument/2006/relationships/image" Target="../media/image46.svg"/><Relationship Id="rId12" Type="http://schemas.openxmlformats.org/officeDocument/2006/relationships/image" Target="../media/image113.png"/><Relationship Id="rId17" Type="http://schemas.openxmlformats.org/officeDocument/2006/relationships/image" Target="../media/image161.svg"/><Relationship Id="rId33" Type="http://schemas.openxmlformats.org/officeDocument/2006/relationships/image" Target="../media/image24.svg"/><Relationship Id="rId38" Type="http://schemas.openxmlformats.org/officeDocument/2006/relationships/image" Target="../media/image126.png"/><Relationship Id="rId59" Type="http://schemas.openxmlformats.org/officeDocument/2006/relationships/image" Target="../media/image78.svg"/><Relationship Id="rId103" Type="http://schemas.openxmlformats.org/officeDocument/2006/relationships/image" Target="../media/image231.svg"/><Relationship Id="rId108" Type="http://schemas.openxmlformats.org/officeDocument/2006/relationships/image" Target="../media/image160.png"/><Relationship Id="rId124" Type="http://schemas.openxmlformats.org/officeDocument/2006/relationships/image" Target="../media/image168.png"/><Relationship Id="rId54" Type="http://schemas.openxmlformats.org/officeDocument/2006/relationships/image" Target="../media/image134.png"/><Relationship Id="rId70" Type="http://schemas.openxmlformats.org/officeDocument/2006/relationships/image" Target="../media/image142.png"/><Relationship Id="rId75" Type="http://schemas.openxmlformats.org/officeDocument/2006/relationships/image" Target="../media/image209.svg"/><Relationship Id="rId91" Type="http://schemas.openxmlformats.org/officeDocument/2006/relationships/image" Target="../media/image219.svg"/><Relationship Id="rId96" Type="http://schemas.openxmlformats.org/officeDocument/2006/relationships/image" Target="../media/image15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0.png"/><Relationship Id="rId23" Type="http://schemas.openxmlformats.org/officeDocument/2006/relationships/image" Target="../media/image167.svg"/><Relationship Id="rId28" Type="http://schemas.openxmlformats.org/officeDocument/2006/relationships/image" Target="../media/image121.png"/><Relationship Id="rId49" Type="http://schemas.openxmlformats.org/officeDocument/2006/relationships/image" Target="../media/image189.svg"/><Relationship Id="rId114" Type="http://schemas.openxmlformats.org/officeDocument/2006/relationships/image" Target="../media/image163.png"/><Relationship Id="rId119" Type="http://schemas.openxmlformats.org/officeDocument/2006/relationships/image" Target="../media/image74.svg"/><Relationship Id="rId44" Type="http://schemas.openxmlformats.org/officeDocument/2006/relationships/image" Target="../media/image129.png"/><Relationship Id="rId60" Type="http://schemas.openxmlformats.org/officeDocument/2006/relationships/image" Target="../media/image137.png"/><Relationship Id="rId65" Type="http://schemas.openxmlformats.org/officeDocument/2006/relationships/image" Target="../media/image201.svg"/><Relationship Id="rId81" Type="http://schemas.openxmlformats.org/officeDocument/2006/relationships/image" Target="../media/image213.svg"/><Relationship Id="rId86" Type="http://schemas.openxmlformats.org/officeDocument/2006/relationships/image" Target="../media/image149.png"/><Relationship Id="rId13" Type="http://schemas.openxmlformats.org/officeDocument/2006/relationships/image" Target="../media/image157.svg"/><Relationship Id="rId18" Type="http://schemas.openxmlformats.org/officeDocument/2006/relationships/image" Target="../media/image116.png"/><Relationship Id="rId39" Type="http://schemas.openxmlformats.org/officeDocument/2006/relationships/image" Target="../media/image181.svg"/><Relationship Id="rId109" Type="http://schemas.openxmlformats.org/officeDocument/2006/relationships/image" Target="../media/image36.svg"/><Relationship Id="rId34" Type="http://schemas.openxmlformats.org/officeDocument/2006/relationships/image" Target="../media/image124.png"/><Relationship Id="rId50" Type="http://schemas.openxmlformats.org/officeDocument/2006/relationships/image" Target="../media/image132.png"/><Relationship Id="rId55" Type="http://schemas.openxmlformats.org/officeDocument/2006/relationships/image" Target="../media/image195.svg"/><Relationship Id="rId76" Type="http://schemas.openxmlformats.org/officeDocument/2006/relationships/image" Target="../media/image145.png"/><Relationship Id="rId97" Type="http://schemas.openxmlformats.org/officeDocument/2006/relationships/image" Target="../media/image225.svg"/><Relationship Id="rId104" Type="http://schemas.openxmlformats.org/officeDocument/2006/relationships/image" Target="../media/image158.png"/><Relationship Id="rId120" Type="http://schemas.openxmlformats.org/officeDocument/2006/relationships/image" Target="../media/image166.png"/><Relationship Id="rId125" Type="http://schemas.openxmlformats.org/officeDocument/2006/relationships/image" Target="../media/image249.svg"/><Relationship Id="rId7" Type="http://schemas.openxmlformats.org/officeDocument/2006/relationships/image" Target="../media/image151.svg"/><Relationship Id="rId71" Type="http://schemas.openxmlformats.org/officeDocument/2006/relationships/image" Target="../media/image65.svg"/><Relationship Id="rId92" Type="http://schemas.openxmlformats.org/officeDocument/2006/relationships/image" Target="../media/image152.png"/><Relationship Id="rId2" Type="http://schemas.openxmlformats.org/officeDocument/2006/relationships/image" Target="../media/image108.png"/><Relationship Id="rId29" Type="http://schemas.openxmlformats.org/officeDocument/2006/relationships/image" Target="../media/image173.svg"/><Relationship Id="rId24" Type="http://schemas.openxmlformats.org/officeDocument/2006/relationships/image" Target="../media/image119.png"/><Relationship Id="rId40" Type="http://schemas.openxmlformats.org/officeDocument/2006/relationships/image" Target="../media/image127.png"/><Relationship Id="rId45" Type="http://schemas.openxmlformats.org/officeDocument/2006/relationships/image" Target="../media/image185.svg"/><Relationship Id="rId66" Type="http://schemas.openxmlformats.org/officeDocument/2006/relationships/image" Target="../media/image140.png"/><Relationship Id="rId87" Type="http://schemas.openxmlformats.org/officeDocument/2006/relationships/image" Target="../media/image217.svg"/><Relationship Id="rId110" Type="http://schemas.openxmlformats.org/officeDocument/2006/relationships/image" Target="../media/image161.png"/><Relationship Id="rId115" Type="http://schemas.openxmlformats.org/officeDocument/2006/relationships/image" Target="../media/image241.svg"/><Relationship Id="rId61" Type="http://schemas.openxmlformats.org/officeDocument/2006/relationships/image" Target="../media/image80.svg"/><Relationship Id="rId82" Type="http://schemas.openxmlformats.org/officeDocument/2006/relationships/image" Target="../media/image147.png"/><Relationship Id="rId19" Type="http://schemas.openxmlformats.org/officeDocument/2006/relationships/image" Target="../media/image163.svg"/><Relationship Id="rId14" Type="http://schemas.openxmlformats.org/officeDocument/2006/relationships/image" Target="../media/image114.png"/><Relationship Id="rId30" Type="http://schemas.openxmlformats.org/officeDocument/2006/relationships/image" Target="../media/image122.png"/><Relationship Id="rId35" Type="http://schemas.openxmlformats.org/officeDocument/2006/relationships/image" Target="../media/image177.svg"/><Relationship Id="rId56" Type="http://schemas.openxmlformats.org/officeDocument/2006/relationships/image" Target="../media/image135.png"/><Relationship Id="rId77" Type="http://schemas.openxmlformats.org/officeDocument/2006/relationships/image" Target="../media/image211.svg"/><Relationship Id="rId100" Type="http://schemas.openxmlformats.org/officeDocument/2006/relationships/image" Target="../media/image156.png"/><Relationship Id="rId105" Type="http://schemas.openxmlformats.org/officeDocument/2006/relationships/image" Target="../media/image233.svg"/><Relationship Id="rId126" Type="http://schemas.openxmlformats.org/officeDocument/2006/relationships/image" Target="../media/image169.png"/><Relationship Id="rId8" Type="http://schemas.openxmlformats.org/officeDocument/2006/relationships/image" Target="../media/image111.png"/><Relationship Id="rId51" Type="http://schemas.openxmlformats.org/officeDocument/2006/relationships/image" Target="../media/image191.svg"/><Relationship Id="rId72" Type="http://schemas.openxmlformats.org/officeDocument/2006/relationships/image" Target="../media/image143.png"/><Relationship Id="rId93" Type="http://schemas.openxmlformats.org/officeDocument/2006/relationships/image" Target="../media/image221.svg"/><Relationship Id="rId98" Type="http://schemas.openxmlformats.org/officeDocument/2006/relationships/image" Target="../media/image155.png"/><Relationship Id="rId121" Type="http://schemas.openxmlformats.org/officeDocument/2006/relationships/image" Target="../media/image245.svg"/><Relationship Id="rId3" Type="http://schemas.openxmlformats.org/officeDocument/2006/relationships/image" Target="../media/image147.svg"/><Relationship Id="rId25" Type="http://schemas.openxmlformats.org/officeDocument/2006/relationships/image" Target="../media/image169.svg"/><Relationship Id="rId46" Type="http://schemas.openxmlformats.org/officeDocument/2006/relationships/image" Target="../media/image130.png"/><Relationship Id="rId67" Type="http://schemas.openxmlformats.org/officeDocument/2006/relationships/image" Target="../media/image203.svg"/><Relationship Id="rId116" Type="http://schemas.openxmlformats.org/officeDocument/2006/relationships/image" Target="../media/image164.png"/><Relationship Id="rId20" Type="http://schemas.openxmlformats.org/officeDocument/2006/relationships/image" Target="../media/image117.png"/><Relationship Id="rId41" Type="http://schemas.openxmlformats.org/officeDocument/2006/relationships/image" Target="../media/image61.svg"/><Relationship Id="rId62" Type="http://schemas.openxmlformats.org/officeDocument/2006/relationships/image" Target="../media/image138.png"/><Relationship Id="rId83" Type="http://schemas.openxmlformats.org/officeDocument/2006/relationships/image" Target="../media/image215.svg"/><Relationship Id="rId88" Type="http://schemas.openxmlformats.org/officeDocument/2006/relationships/image" Target="../media/image150.png"/><Relationship Id="rId111" Type="http://schemas.openxmlformats.org/officeDocument/2006/relationships/image" Target="../media/image237.svg"/><Relationship Id="rId15" Type="http://schemas.openxmlformats.org/officeDocument/2006/relationships/image" Target="../media/image159.svg"/><Relationship Id="rId36" Type="http://schemas.openxmlformats.org/officeDocument/2006/relationships/image" Target="../media/image125.png"/><Relationship Id="rId57" Type="http://schemas.openxmlformats.org/officeDocument/2006/relationships/image" Target="../media/image197.svg"/><Relationship Id="rId106" Type="http://schemas.openxmlformats.org/officeDocument/2006/relationships/image" Target="../media/image159.png"/><Relationship Id="rId127" Type="http://schemas.openxmlformats.org/officeDocument/2006/relationships/image" Target="../media/image251.svg"/><Relationship Id="rId10" Type="http://schemas.openxmlformats.org/officeDocument/2006/relationships/image" Target="../media/image112.png"/><Relationship Id="rId31" Type="http://schemas.openxmlformats.org/officeDocument/2006/relationships/image" Target="../media/image175.svg"/><Relationship Id="rId52" Type="http://schemas.openxmlformats.org/officeDocument/2006/relationships/image" Target="../media/image133.png"/><Relationship Id="rId73" Type="http://schemas.openxmlformats.org/officeDocument/2006/relationships/image" Target="../media/image207.svg"/><Relationship Id="rId78" Type="http://schemas.openxmlformats.org/officeDocument/2006/relationships/image" Target="../media/image92.png"/><Relationship Id="rId94" Type="http://schemas.openxmlformats.org/officeDocument/2006/relationships/image" Target="../media/image153.png"/><Relationship Id="rId99" Type="http://schemas.openxmlformats.org/officeDocument/2006/relationships/image" Target="../media/image227.svg"/><Relationship Id="rId101" Type="http://schemas.openxmlformats.org/officeDocument/2006/relationships/image" Target="../media/image229.svg"/><Relationship Id="rId122" Type="http://schemas.openxmlformats.org/officeDocument/2006/relationships/image" Target="../media/image167.png"/><Relationship Id="rId4" Type="http://schemas.openxmlformats.org/officeDocument/2006/relationships/image" Target="../media/image109.png"/><Relationship Id="rId9" Type="http://schemas.openxmlformats.org/officeDocument/2006/relationships/image" Target="../media/image153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13" Type="http://schemas.openxmlformats.org/officeDocument/2006/relationships/image" Target="../media/image175.png"/><Relationship Id="rId18" Type="http://schemas.openxmlformats.org/officeDocument/2006/relationships/image" Target="../media/image266.svg"/><Relationship Id="rId26" Type="http://schemas.openxmlformats.org/officeDocument/2006/relationships/image" Target="../media/image183.png"/><Relationship Id="rId3" Type="http://schemas.openxmlformats.org/officeDocument/2006/relationships/image" Target="../media/image94.svg"/><Relationship Id="rId21" Type="http://schemas.openxmlformats.org/officeDocument/2006/relationships/image" Target="../media/image179.png"/><Relationship Id="rId7" Type="http://schemas.openxmlformats.org/officeDocument/2006/relationships/image" Target="../media/image255.svg"/><Relationship Id="rId12" Type="http://schemas.openxmlformats.org/officeDocument/2006/relationships/image" Target="../media/image260.svg"/><Relationship Id="rId17" Type="http://schemas.openxmlformats.org/officeDocument/2006/relationships/image" Target="../media/image177.png"/><Relationship Id="rId25" Type="http://schemas.openxmlformats.org/officeDocument/2006/relationships/image" Target="../media/image182.png"/><Relationship Id="rId2" Type="http://schemas.openxmlformats.org/officeDocument/2006/relationships/image" Target="../media/image68.png"/><Relationship Id="rId16" Type="http://schemas.openxmlformats.org/officeDocument/2006/relationships/image" Target="../media/image264.svg"/><Relationship Id="rId20" Type="http://schemas.openxmlformats.org/officeDocument/2006/relationships/image" Target="../media/image268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1.png"/><Relationship Id="rId11" Type="http://schemas.openxmlformats.org/officeDocument/2006/relationships/image" Target="../media/image174.png"/><Relationship Id="rId24" Type="http://schemas.openxmlformats.org/officeDocument/2006/relationships/image" Target="../media/image181.png"/><Relationship Id="rId5" Type="http://schemas.openxmlformats.org/officeDocument/2006/relationships/image" Target="../media/image253.svg"/><Relationship Id="rId15" Type="http://schemas.openxmlformats.org/officeDocument/2006/relationships/image" Target="../media/image176.png"/><Relationship Id="rId23" Type="http://schemas.openxmlformats.org/officeDocument/2006/relationships/image" Target="../media/image180.png"/><Relationship Id="rId10" Type="http://schemas.openxmlformats.org/officeDocument/2006/relationships/image" Target="../media/image173.png"/><Relationship Id="rId19" Type="http://schemas.openxmlformats.org/officeDocument/2006/relationships/image" Target="../media/image178.png"/><Relationship Id="rId4" Type="http://schemas.openxmlformats.org/officeDocument/2006/relationships/image" Target="../media/image170.png"/><Relationship Id="rId9" Type="http://schemas.openxmlformats.org/officeDocument/2006/relationships/image" Target="../media/image257.svg"/><Relationship Id="rId14" Type="http://schemas.openxmlformats.org/officeDocument/2006/relationships/image" Target="../media/image262.svg"/><Relationship Id="rId22" Type="http://schemas.openxmlformats.org/officeDocument/2006/relationships/image" Target="../media/image270.svg"/><Relationship Id="rId27" Type="http://schemas.openxmlformats.org/officeDocument/2006/relationships/image" Target="../media/image1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xmlns="" id="{F7F58743-B2D4-85C0-18DC-0510613672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543" y="5764053"/>
            <a:ext cx="3225533" cy="613333"/>
          </a:xfrm>
        </p:spPr>
        <p:txBody>
          <a:bodyPr>
            <a:normAutofit/>
          </a:bodyPr>
          <a:lstStyle/>
          <a:p>
            <a:r>
              <a:rPr lang="ru-RU" dirty="0"/>
              <a:t>Иванов Иван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2639AF2-CEF1-45F3-00BE-01030627C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0543" y="6070720"/>
            <a:ext cx="4121150" cy="301854"/>
          </a:xfrm>
        </p:spPr>
        <p:txBody>
          <a:bodyPr/>
          <a:lstStyle/>
          <a:p>
            <a:r>
              <a:rPr lang="ru-RU" dirty="0"/>
              <a:t>Студент </a:t>
            </a:r>
            <a:r>
              <a:rPr lang="en-US" dirty="0"/>
              <a:t>X </a:t>
            </a:r>
            <a:r>
              <a:rPr lang="ru-RU" dirty="0"/>
              <a:t>факультета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5EB16D4-BA6C-68CD-F4FF-13AB75084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610F16E-7943-6C28-4728-5F3F7F33AA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ru-RU" dirty="0"/>
              <a:t>01.01.2026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7FE0FA46-CD28-D21C-9FC6-D689F7F8C48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Ростов-на-Дону</a:t>
            </a:r>
          </a:p>
        </p:txBody>
      </p:sp>
      <p:pic>
        <p:nvPicPr>
          <p:cNvPr id="21" name="Объект 20">
            <a:extLst>
              <a:ext uri="{FF2B5EF4-FFF2-40B4-BE49-F238E27FC236}">
                <a16:creationId xmlns:a16="http://schemas.microsoft.com/office/drawing/2014/main" xmlns="" id="{5FCE0D47-E43F-6C2F-F654-6CB0A0B1DC83}"/>
              </a:ext>
            </a:extLst>
          </p:cNvPr>
          <p:cNvPicPr>
            <a:picLocks noGrp="1" noChangeAspect="1"/>
          </p:cNvPicPr>
          <p:nvPr>
            <p:ph sz="quarter" idx="2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7" t="5037" r="19420" b="48570"/>
          <a:stretch>
            <a:fillRect/>
          </a:stretch>
        </p:blipFill>
        <p:spPr>
          <a:xfrm>
            <a:off x="6889316" y="1065600"/>
            <a:ext cx="3964488" cy="3927722"/>
          </a:xfrm>
        </p:spPr>
      </p:pic>
      <p:pic>
        <p:nvPicPr>
          <p:cNvPr id="15" name="krumzi-video (1)">
            <a:hlinkClick r:id="" action="ppaction://media"/>
            <a:extLst>
              <a:ext uri="{FF2B5EF4-FFF2-40B4-BE49-F238E27FC236}">
                <a16:creationId xmlns:a16="http://schemas.microsoft.com/office/drawing/2014/main" xmlns="" id="{BD955C53-3B06-6C5B-C434-861DD31504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t="20181" b="74268"/>
          <a:stretch>
            <a:fillRect/>
          </a:stretch>
        </p:blipFill>
        <p:spPr>
          <a:xfrm>
            <a:off x="692150" y="6467291"/>
            <a:ext cx="11337924" cy="121281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123102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video>
              <p:cMediaNode vol="80000" mute="1">
                <p:cTn id="8" repeatCount="indefinite" fill="remove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xmlns="" id="{7C5322EB-ABD3-429A-AA21-4EEE8F4E0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00900" y="4922167"/>
            <a:ext cx="3225533" cy="63913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Иванова Елена</a:t>
            </a:r>
          </a:p>
          <a:p>
            <a:r>
              <a:rPr lang="ru-RU" dirty="0"/>
              <a:t>Ивановна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0ABFF3-7BD7-4790-8001-F5B8358B94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Доцент кафедры Х</a:t>
            </a:r>
            <a:br>
              <a:rPr lang="ru-RU" dirty="0"/>
            </a:br>
            <a:r>
              <a:rPr lang="ru-RU" dirty="0"/>
              <a:t>Института </a:t>
            </a:r>
            <a:r>
              <a:rPr lang="en-US" dirty="0"/>
              <a:t>Y</a:t>
            </a:r>
            <a:endParaRPr lang="ru-RU" dirty="0"/>
          </a:p>
          <a:p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9465474-056A-46E6-A247-9C052D758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ECBDB7D-3D86-456F-BE41-D78E8556D7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/>
              <a:t>01.01.2026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FD0325F3-98AC-4A9C-8CDE-CEB297FEE6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5089" y="2324371"/>
            <a:ext cx="4140200" cy="502920"/>
          </a:xfrm>
        </p:spPr>
        <p:txBody>
          <a:bodyPr>
            <a:normAutofit/>
          </a:bodyPr>
          <a:lstStyle/>
          <a:p>
            <a:r>
              <a:rPr lang="ru-RU" sz="2000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27541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7976D4C4-E349-4EBD-8849-89554D614EB8}"/>
              </a:ext>
            </a:extLst>
          </p:cNvPr>
          <p:cNvSpPr/>
          <p:nvPr/>
        </p:nvSpPr>
        <p:spPr>
          <a:xfrm>
            <a:off x="7086665" y="1924273"/>
            <a:ext cx="4480167" cy="4210997"/>
          </a:xfrm>
          <a:prstGeom prst="roundRect">
            <a:avLst>
              <a:gd name="adj" fmla="val 1889"/>
            </a:avLst>
          </a:prstGeom>
          <a:solidFill>
            <a:srgbClr val="EEF3FC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21FCFE67-D83B-4033-9075-D9CE254604A7}"/>
              </a:ext>
            </a:extLst>
          </p:cNvPr>
          <p:cNvSpPr/>
          <p:nvPr/>
        </p:nvSpPr>
        <p:spPr>
          <a:xfrm>
            <a:off x="6964145" y="1795552"/>
            <a:ext cx="4480167" cy="4210997"/>
          </a:xfrm>
          <a:prstGeom prst="roundRect">
            <a:avLst>
              <a:gd name="adj" fmla="val 1889"/>
            </a:avLst>
          </a:prstGeom>
          <a:solidFill>
            <a:srgbClr val="DBE6F8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8C798D9E-6F1A-4DD3-8D37-8AA6B6B33FEF}"/>
              </a:ext>
            </a:extLst>
          </p:cNvPr>
          <p:cNvSpPr/>
          <p:nvPr/>
        </p:nvSpPr>
        <p:spPr>
          <a:xfrm>
            <a:off x="6841141" y="1680057"/>
            <a:ext cx="4480167" cy="4210997"/>
          </a:xfrm>
          <a:prstGeom prst="roundRect">
            <a:avLst>
              <a:gd name="adj" fmla="val 1889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8FF9E4-55CD-4218-A7BC-6CFE9B8A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3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50237E05-3DE0-1F29-B335-DEF6E9E5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F1C13DD5-8EC8-15E0-640A-D6D92AB4F31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12529" y="1120780"/>
            <a:ext cx="5872455" cy="465919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xmlns="" id="{42B12523-0572-0FAE-5DCA-30EA0B65F3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264" b="68807" l="18605" r="381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60" t="31071" r="59395" b="27000"/>
          <a:stretch/>
        </p:blipFill>
        <p:spPr bwMode="auto">
          <a:xfrm>
            <a:off x="6362701" y="1526223"/>
            <a:ext cx="1638300" cy="4214813"/>
          </a:xfrm>
          <a:prstGeom prst="roundRect">
            <a:avLst>
              <a:gd name="adj" fmla="val 469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бъект 4">
            <a:extLst>
              <a:ext uri="{FF2B5EF4-FFF2-40B4-BE49-F238E27FC236}">
                <a16:creationId xmlns:a16="http://schemas.microsoft.com/office/drawing/2014/main" xmlns="" id="{59046691-DFDD-81B4-96F5-727F076AC723}"/>
              </a:ext>
            </a:extLst>
          </p:cNvPr>
          <p:cNvSpPr txBox="1">
            <a:spLocks/>
          </p:cNvSpPr>
          <p:nvPr/>
        </p:nvSpPr>
        <p:spPr>
          <a:xfrm>
            <a:off x="312529" y="1808284"/>
            <a:ext cx="5872454" cy="435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070D6B"/>
                </a:solidFill>
                <a:latin typeface="Montserrat SemiBold" pitchFamily="2" charset="-52"/>
              </a:rPr>
              <a:t>Значение исследовательской деятельности студентов: </a:t>
            </a:r>
          </a:p>
          <a:p>
            <a:r>
              <a:rPr lang="ru-RU" dirty="0">
                <a:latin typeface="+mj-lt"/>
              </a:rPr>
              <a:t>Студенты университетов играют ключевую роль в развитии науки и инноваций. Исследовательская деятельность позволяет студентам углублять знания, развивать критическое мышление и формировать профессиональные компетенции.</a:t>
            </a:r>
            <a:endParaRPr lang="en-US" dirty="0">
              <a:latin typeface="+mj-lt"/>
            </a:endParaRPr>
          </a:p>
          <a:p>
            <a:endParaRPr lang="en-US" dirty="0">
              <a:latin typeface="+mj-lt"/>
            </a:endParaRPr>
          </a:p>
          <a:p>
            <a:r>
              <a:rPr lang="ru-RU" dirty="0">
                <a:solidFill>
                  <a:srgbClr val="070D6B"/>
                </a:solidFill>
                <a:latin typeface="Montserrat SemiBold" pitchFamily="2" charset="-52"/>
              </a:rPr>
              <a:t>Идея: </a:t>
            </a:r>
          </a:p>
          <a:p>
            <a:r>
              <a:rPr lang="ru-RU" dirty="0">
                <a:latin typeface="+mj-lt"/>
              </a:rPr>
              <a:t>Несколько аспектов, актуальных в рамках университета и данного фестиваля:</a:t>
            </a:r>
          </a:p>
          <a:p>
            <a:r>
              <a:rPr lang="ru-RU" dirty="0">
                <a:latin typeface="+mj-lt"/>
              </a:rPr>
              <a:t/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	</a:t>
            </a:r>
            <a:r>
              <a:rPr lang="ru-RU" dirty="0">
                <a:solidFill>
                  <a:schemeClr val="tx1"/>
                </a:solidFill>
                <a:latin typeface="Montserrat SemiBold" pitchFamily="2" charset="-52"/>
              </a:rPr>
              <a:t>Ритм</a:t>
            </a:r>
            <a:r>
              <a:rPr lang="ru-RU" dirty="0">
                <a:latin typeface="Montserrat SemiBold" pitchFamily="2" charset="-52"/>
              </a:rPr>
              <a:t> </a:t>
            </a:r>
            <a:r>
              <a:rPr lang="ru-RU" dirty="0">
                <a:latin typeface="+mj-lt"/>
              </a:rPr>
              <a:t>— ритм музыки, ритм сердца, ритм жизни; стремительные изменения жизни благодаря технологиям;</a:t>
            </a:r>
          </a:p>
          <a:p>
            <a:r>
              <a:rPr lang="ru-RU" dirty="0">
                <a:latin typeface="+mj-lt"/>
              </a:rPr>
              <a:t>	</a:t>
            </a:r>
            <a:r>
              <a:rPr lang="ru-RU" dirty="0">
                <a:solidFill>
                  <a:schemeClr val="tx1"/>
                </a:solidFill>
                <a:latin typeface="Montserrat SemiBold" pitchFamily="2" charset="-52"/>
              </a:rPr>
              <a:t>Время</a:t>
            </a:r>
            <a:r>
              <a:rPr lang="ru-RU" dirty="0">
                <a:latin typeface="+mj-lt"/>
              </a:rPr>
              <a:t> — время года (весна), юбилей университета, современность, влияние настоящего на будущее.</a:t>
            </a:r>
          </a:p>
          <a:p>
            <a:endParaRPr lang="ru-RU" dirty="0">
              <a:latin typeface="+mj-lt"/>
            </a:endParaRPr>
          </a:p>
          <a:p>
            <a:endParaRPr lang="ru-RU" dirty="0">
              <a:latin typeface="Montserrat SemiBold" pitchFamily="2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F9590DA-A90F-A66F-0649-FF7B15BC3A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3389" y="4570305"/>
            <a:ext cx="274146" cy="27414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B4E73613-A6E0-0CA2-AC6D-2CC6D6CDE3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3389" y="5066036"/>
            <a:ext cx="274146" cy="274146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xmlns="" id="{DBDAF317-4B1C-DF36-B08C-6719091A8B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2" t="31071" r="11629" b="27000"/>
          <a:stretch/>
        </p:blipFill>
        <p:spPr bwMode="auto">
          <a:xfrm>
            <a:off x="6718137" y="1541014"/>
            <a:ext cx="4480167" cy="4214813"/>
          </a:xfrm>
          <a:prstGeom prst="roundRect">
            <a:avLst>
              <a:gd name="adj" fmla="val 265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Объект 17">
            <a:extLst>
              <a:ext uri="{FF2B5EF4-FFF2-40B4-BE49-F238E27FC236}">
                <a16:creationId xmlns:a16="http://schemas.microsoft.com/office/drawing/2014/main" xmlns="" id="{75A618E5-302A-4155-8AA6-F77D987F91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accent4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6268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0F850C8A-649A-4711-91C6-C89E72609DE2}"/>
              </a:ext>
            </a:extLst>
          </p:cNvPr>
          <p:cNvSpPr/>
          <p:nvPr/>
        </p:nvSpPr>
        <p:spPr>
          <a:xfrm>
            <a:off x="279400" y="1598995"/>
            <a:ext cx="4090972" cy="4090972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E18A238-3AB4-6DBF-EF6D-836020A181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4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4F5D3F54-F201-D3A2-2935-EC9D53D7D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7533BDC-6689-73CC-C448-6479CED02329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426844" y="1661749"/>
            <a:ext cx="4090972" cy="4090971"/>
          </a:xfr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9658F05F-7082-A1D8-8BA6-FCCEB9CB65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158694" y="5399049"/>
            <a:ext cx="628911" cy="62891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41CAE45F-AA92-F808-9467-A6E1FDAD9FA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143199" y="3394818"/>
            <a:ext cx="674578" cy="67457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3E05F5C5-6069-B611-D1F9-90FA069494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143199" y="1373699"/>
            <a:ext cx="628911" cy="628911"/>
          </a:xfrm>
          <a:prstGeom prst="rect">
            <a:avLst/>
          </a:prstGeom>
        </p:spPr>
      </p:pic>
      <p:sp>
        <p:nvSpPr>
          <p:cNvPr id="19" name="Объект 4">
            <a:extLst>
              <a:ext uri="{FF2B5EF4-FFF2-40B4-BE49-F238E27FC236}">
                <a16:creationId xmlns:a16="http://schemas.microsoft.com/office/drawing/2014/main" xmlns="" id="{DC4BEE19-5165-4A4B-FA77-376882566377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844699" y="1373699"/>
            <a:ext cx="1290557" cy="576099"/>
          </a:xfrm>
        </p:spPr>
        <p:txBody>
          <a:bodyPr/>
          <a:lstStyle/>
          <a:p>
            <a:r>
              <a:rPr lang="ru-RU" sz="4000" dirty="0">
                <a:solidFill>
                  <a:srgbClr val="1821A6"/>
                </a:solidFill>
                <a:latin typeface="Montserrat Bold" pitchFamily="2" charset="-52"/>
              </a:rPr>
              <a:t>50%</a:t>
            </a:r>
          </a:p>
        </p:txBody>
      </p:sp>
      <p:sp>
        <p:nvSpPr>
          <p:cNvPr id="20" name="Объект 4">
            <a:extLst>
              <a:ext uri="{FF2B5EF4-FFF2-40B4-BE49-F238E27FC236}">
                <a16:creationId xmlns:a16="http://schemas.microsoft.com/office/drawing/2014/main" xmlns="" id="{48D62D84-CE22-80D2-0A84-452B59AF98A9}"/>
              </a:ext>
            </a:extLst>
          </p:cNvPr>
          <p:cNvSpPr txBox="1">
            <a:spLocks/>
          </p:cNvSpPr>
          <p:nvPr/>
        </p:nvSpPr>
        <p:spPr>
          <a:xfrm>
            <a:off x="5852124" y="3460807"/>
            <a:ext cx="1290557" cy="576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>
                <a:solidFill>
                  <a:srgbClr val="1821A6"/>
                </a:solidFill>
                <a:latin typeface="Montserrat Bold" pitchFamily="2" charset="-52"/>
              </a:rPr>
              <a:t>20%</a:t>
            </a:r>
          </a:p>
        </p:txBody>
      </p:sp>
      <p:sp>
        <p:nvSpPr>
          <p:cNvPr id="21" name="Объект 4">
            <a:extLst>
              <a:ext uri="{FF2B5EF4-FFF2-40B4-BE49-F238E27FC236}">
                <a16:creationId xmlns:a16="http://schemas.microsoft.com/office/drawing/2014/main" xmlns="" id="{6175BA68-167B-97C2-EA96-4292BE8CFABA}"/>
              </a:ext>
            </a:extLst>
          </p:cNvPr>
          <p:cNvSpPr txBox="1">
            <a:spLocks/>
          </p:cNvSpPr>
          <p:nvPr/>
        </p:nvSpPr>
        <p:spPr>
          <a:xfrm>
            <a:off x="5860194" y="5399049"/>
            <a:ext cx="1404857" cy="576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>
                <a:solidFill>
                  <a:srgbClr val="1821A6"/>
                </a:solidFill>
                <a:latin typeface="Montserrat Bold" pitchFamily="2" charset="-52"/>
              </a:rPr>
              <a:t>30%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59AC4C0-D518-D667-8A78-E21882F5E354}"/>
              </a:ext>
            </a:extLst>
          </p:cNvPr>
          <p:cNvSpPr txBox="1"/>
          <p:nvPr/>
        </p:nvSpPr>
        <p:spPr>
          <a:xfrm>
            <a:off x="8107363" y="1904877"/>
            <a:ext cx="380523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</a:rPr>
              <a:t>Не следует, однако забывать, что укрепление и развитие структуры способствует подготовки и реализации дальнейших направлений развития.</a:t>
            </a:r>
          </a:p>
          <a:p>
            <a:endParaRPr lang="ru-RU" sz="1400" dirty="0">
              <a:solidFill>
                <a:schemeClr val="tx2"/>
              </a:solidFill>
            </a:endParaRPr>
          </a:p>
          <a:p>
            <a:r>
              <a:rPr lang="ru-RU" sz="1400" dirty="0">
                <a:solidFill>
                  <a:schemeClr val="tx2"/>
                </a:solidFill>
              </a:rPr>
              <a:t>Идейные соображения высшего порядка, требуют от нас анализа соответствующий условий активизации. </a:t>
            </a:r>
          </a:p>
        </p:txBody>
      </p:sp>
      <p:pic>
        <p:nvPicPr>
          <p:cNvPr id="22" name="Объект 17">
            <a:extLst>
              <a:ext uri="{FF2B5EF4-FFF2-40B4-BE49-F238E27FC236}">
                <a16:creationId xmlns:a16="http://schemas.microsoft.com/office/drawing/2014/main" xmlns="" id="{0957F4BC-2ED1-44A8-B403-1EEBC73908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D3E4869-B18B-422B-AC26-EB9FFEB0EB8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107363" y="1255208"/>
            <a:ext cx="628911" cy="6289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3405DD5-4B7C-0C2F-3960-571B4C4FBD5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851" y="3975946"/>
            <a:ext cx="3141886" cy="3141886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xmlns="" id="{1E7B6D0C-A7E0-101F-0F02-FA46EA0803A2}"/>
              </a:ext>
            </a:extLst>
          </p:cNvPr>
          <p:cNvCxnSpPr/>
          <p:nvPr/>
        </p:nvCxnSpPr>
        <p:spPr>
          <a:xfrm>
            <a:off x="7915275" y="1162050"/>
            <a:ext cx="0" cy="5194300"/>
          </a:xfrm>
          <a:prstGeom prst="line">
            <a:avLst/>
          </a:prstGeom>
          <a:ln>
            <a:solidFill>
              <a:srgbClr val="E8E8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87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90000" decel="10000" autoRev="1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13 -0.0007 L -0.00013 -0.00024 C 0.00014 -0.00162 0.0004 -0.00255 0.00053 -0.00324 C 0.00066 -0.00371 0.00066 -0.00417 0.00066 -0.00463 C 0.00066 -0.00556 0.00053 -0.00625 0.00053 -0.00695 C -0.00065 -0.00579 0.00053 -0.00741 -0.00052 -0.00556 C -0.00091 -0.0051 -0.0013 -0.00486 -0.00143 -0.0044 C -0.00156 -0.00417 -0.00169 -0.00348 -0.00182 -0.00324 C -0.00208 -0.00301 -0.00221 -0.00301 -0.00247 -0.00301 C -0.00273 -0.00255 -0.00312 -0.00255 -0.00312 -0.00186 C -0.00312 -0.00116 -0.00273 -0.00116 -0.00234 -0.00116 C -0.00143 -0.00093 -0.00039 -0.00093 -0.00013 -0.0007 Z " pathEditMode="relative" rAng="0" ptsTypes="AAAAAAAAAAAA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0" y="-30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ъект 8">
            <a:extLst>
              <a:ext uri="{FF2B5EF4-FFF2-40B4-BE49-F238E27FC236}">
                <a16:creationId xmlns:a16="http://schemas.microsoft.com/office/drawing/2014/main" xmlns="" id="{6727D3C8-9105-4029-A427-B6172CDCE1BC}"/>
              </a:ext>
            </a:extLst>
          </p:cNvPr>
          <p:cNvSpPr txBox="1">
            <a:spLocks/>
          </p:cNvSpPr>
          <p:nvPr/>
        </p:nvSpPr>
        <p:spPr>
          <a:xfrm>
            <a:off x="5121694" y="4588560"/>
            <a:ext cx="6854406" cy="1347218"/>
          </a:xfrm>
          <a:prstGeom prst="roundRect">
            <a:avLst>
              <a:gd name="adj" fmla="val 2934"/>
            </a:avLst>
          </a:prstGeom>
          <a:solidFill>
            <a:srgbClr val="DEE0FA"/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noFill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/>
          </a:p>
        </p:txBody>
      </p:sp>
      <p:sp>
        <p:nvSpPr>
          <p:cNvPr id="20" name="Объект 8">
            <a:extLst>
              <a:ext uri="{FF2B5EF4-FFF2-40B4-BE49-F238E27FC236}">
                <a16:creationId xmlns:a16="http://schemas.microsoft.com/office/drawing/2014/main" xmlns="" id="{9EA33749-ED91-4185-8708-0D7BE5F79E8E}"/>
              </a:ext>
            </a:extLst>
          </p:cNvPr>
          <p:cNvSpPr txBox="1">
            <a:spLocks/>
          </p:cNvSpPr>
          <p:nvPr/>
        </p:nvSpPr>
        <p:spPr>
          <a:xfrm>
            <a:off x="4973532" y="4469042"/>
            <a:ext cx="6854406" cy="1347218"/>
          </a:xfrm>
          <a:prstGeom prst="roundRect">
            <a:avLst>
              <a:gd name="adj" fmla="val 2934"/>
            </a:avLst>
          </a:prstGeom>
          <a:solidFill>
            <a:srgbClr val="9DA3F1"/>
          </a:solidFill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noFill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FB1C1296-D658-BC81-1C95-D89CCEF0A39B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4" r="21134"/>
          <a:stretch/>
        </p:blipFill>
        <p:spPr>
          <a:xfrm>
            <a:off x="1206500" y="1860296"/>
            <a:ext cx="3241675" cy="5614953"/>
          </a:xfrm>
        </p:spPr>
      </p:pic>
      <p:pic>
        <p:nvPicPr>
          <p:cNvPr id="17" name="Рисунок 16" descr="Изображение выглядит как Мобильный телефон, Портативное устройство связи, Устройство связи, гаджет">
            <a:extLst>
              <a:ext uri="{FF2B5EF4-FFF2-40B4-BE49-F238E27FC236}">
                <a16:creationId xmlns:a16="http://schemas.microsoft.com/office/drawing/2014/main" xmlns="" id="{92B0AEDC-13BA-2C2B-2BBF-22AD5F21DC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84"/>
          <a:stretch/>
        </p:blipFill>
        <p:spPr>
          <a:xfrm>
            <a:off x="-1858520" y="1203325"/>
            <a:ext cx="9590332" cy="565467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B0F77DC-75A8-898F-962C-8B31FDBE2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5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B8407EDC-3973-EBD7-811A-B6AE452C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AA4DC7AD-916D-E851-DBC7-856269A272C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825370" y="4322067"/>
            <a:ext cx="6854406" cy="1347218"/>
          </a:xfrm>
          <a:solidFill>
            <a:srgbClr val="1821A6"/>
          </a:solidFill>
        </p:spPr>
        <p:txBody>
          <a:bodyPr lIns="180000" tIns="180000" rIns="180000" bIns="72000">
            <a:normAutofit fontScale="85000" lnSpcReduction="20000"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Montserrat Medium" panose="00000600000000000000" pitchFamily="2" charset="-52"/>
              </a:rPr>
              <a:t>Студенческие годы — это не только время для получения знаний и профессионального роста, но и уникальная возможность раскрыть свой творческий потенциал. Творчество становится важной частью жизни студентов, помогая им находить новые формы самовыражения, развивать креативное мышление и находить баланс между учебой и личными интересами.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xmlns="" id="{FF3855ED-7EE2-C758-27B0-63FE68696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 bwMode="auto">
          <a:xfrm>
            <a:off x="4803524" y="1270093"/>
            <a:ext cx="2778378" cy="2778379"/>
          </a:xfrm>
          <a:prstGeom prst="roundRect">
            <a:avLst>
              <a:gd name="adj" fmla="val 5011"/>
            </a:avLst>
          </a:prstGeom>
          <a:noFill/>
          <a:ln w="63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xmlns="" id="{0742C911-A65A-FC3D-D4D9-072600E53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 bwMode="auto">
          <a:xfrm>
            <a:off x="7689471" y="1270092"/>
            <a:ext cx="2778378" cy="2778379"/>
          </a:xfrm>
          <a:prstGeom prst="roundRect">
            <a:avLst>
              <a:gd name="adj" fmla="val 5011"/>
            </a:avLst>
          </a:prstGeom>
          <a:noFill/>
          <a:ln w="63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xmlns="" id="{46346691-0E82-03ED-53E9-8896E895E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 r="16875"/>
          <a:stretch/>
        </p:blipFill>
        <p:spPr bwMode="auto">
          <a:xfrm flipH="1">
            <a:off x="10600829" y="1270091"/>
            <a:ext cx="2778378" cy="2778379"/>
          </a:xfrm>
          <a:prstGeom prst="roundRect">
            <a:avLst>
              <a:gd name="adj" fmla="val 5011"/>
            </a:avLst>
          </a:prstGeom>
          <a:noFill/>
          <a:ln w="6350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Объект 17">
            <a:extLst>
              <a:ext uri="{FF2B5EF4-FFF2-40B4-BE49-F238E27FC236}">
                <a16:creationId xmlns:a16="http://schemas.microsoft.com/office/drawing/2014/main" xmlns="" id="{05637B80-BC4F-4B2D-8E81-E62D71906C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gradFill flip="none" rotWithShape="1">
            <a:gsLst>
              <a:gs pos="0">
                <a:srgbClr val="7030A0"/>
              </a:gs>
              <a:gs pos="51000">
                <a:schemeClr val="accent3"/>
              </a:gs>
              <a:gs pos="100000">
                <a:schemeClr val="accent1"/>
              </a:gs>
            </a:gsLst>
            <a:lin ang="0" scaled="1"/>
            <a:tileRect/>
          </a:gra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EF88493-424D-5081-5BC2-351EB45CC783}"/>
              </a:ext>
            </a:extLst>
          </p:cNvPr>
          <p:cNvSpPr txBox="1"/>
          <p:nvPr/>
        </p:nvSpPr>
        <p:spPr>
          <a:xfrm>
            <a:off x="-1018115" y="7131597"/>
            <a:ext cx="6529352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/>
              <a:t>Чтобы заменить изображение на телефоне:</a:t>
            </a:r>
          </a:p>
          <a:p>
            <a:r>
              <a:rPr lang="ru-RU" sz="900" dirty="0"/>
              <a:t>1. Нажмите правой кнопкой мыши на край изображения</a:t>
            </a:r>
          </a:p>
          <a:p>
            <a:r>
              <a:rPr lang="ru-RU" sz="900" dirty="0"/>
              <a:t>2. Затем </a:t>
            </a:r>
            <a:r>
              <a:rPr lang="ru-RU" sz="900" b="1" dirty="0"/>
              <a:t>«Изменить изображение</a:t>
            </a:r>
            <a:r>
              <a:rPr lang="ru-RU" sz="900" dirty="0"/>
              <a:t>»</a:t>
            </a:r>
          </a:p>
          <a:p>
            <a:r>
              <a:rPr lang="ru-RU" sz="900" dirty="0"/>
              <a:t>3. Выбираете нужный вариант, напр. из Буфера обмена или изображение, сохраненное на компьютере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8" name="Рукописный ввод 7">
                <a:extLst>
                  <a:ext uri="{FF2B5EF4-FFF2-40B4-BE49-F238E27FC236}">
                    <a16:creationId xmlns:a16="http://schemas.microsoft.com/office/drawing/2014/main" xmlns="" id="{060939DA-2AA0-602E-22A7-B77F788112ED}"/>
                  </a:ext>
                </a:extLst>
              </p14:cNvPr>
              <p14:cNvContentPartPr/>
              <p14:nvPr/>
            </p14:nvContentPartPr>
            <p14:xfrm>
              <a:off x="2604645" y="7170938"/>
              <a:ext cx="839520" cy="245160"/>
            </p14:xfrm>
          </p:contentPart>
        </mc:Choice>
        <mc:Fallback xmlns="">
          <p:pic>
            <p:nvPicPr>
              <p:cNvPr id="8" name="Рукописный ввод 7">
                <a:extLst>
                  <a:ext uri="{FF2B5EF4-FFF2-40B4-BE49-F238E27FC236}">
                    <a16:creationId xmlns:a16="http://schemas.microsoft.com/office/drawing/2014/main" id="{060939DA-2AA0-602E-22A7-B77F788112E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96005" y="7161938"/>
                <a:ext cx="857160" cy="26280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FD4A2E26-9486-8FC8-69CB-C5F4A0E18D6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 flipH="1">
            <a:off x="4385744" y="2444874"/>
            <a:ext cx="164571" cy="428811"/>
          </a:xfrm>
          <a:prstGeom prst="rect">
            <a:avLst/>
          </a:prstGeom>
        </p:spPr>
      </p:pic>
      <p:sp>
        <p:nvSpPr>
          <p:cNvPr id="13" name="Объект 4">
            <a:extLst>
              <a:ext uri="{FF2B5EF4-FFF2-40B4-BE49-F238E27FC236}">
                <a16:creationId xmlns:a16="http://schemas.microsoft.com/office/drawing/2014/main" xmlns="" id="{97F674B5-DFEF-5D8F-3011-7B2B3346444C}"/>
              </a:ext>
            </a:extLst>
          </p:cNvPr>
          <p:cNvSpPr txBox="1">
            <a:spLocks/>
          </p:cNvSpPr>
          <p:nvPr/>
        </p:nvSpPr>
        <p:spPr>
          <a:xfrm>
            <a:off x="334963" y="1044566"/>
            <a:ext cx="9418637" cy="465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014899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29F27263-9B08-1142-F985-C0B902552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6</a:t>
            </a:fld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1721BC4-989A-89F4-03AA-84950E061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362" y="1734366"/>
            <a:ext cx="9418637" cy="80620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Университет — это место, где рождаются идеи и завязываются дружбы на всю жизнь. Здесь студенты учатся работать в команде, отстаивать свою точку зрения и быть частью большого сообщества. Преподаватели, наставники и коллеги становятся проводниками в мир знаний и опыта, помогая каждому найти свой путь.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840FB342-CB0A-B5A0-C625-C1D7D793AA18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B9CDED3-A166-EEFF-65FB-A6EE63C2754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249362" y="4479554"/>
            <a:ext cx="9275763" cy="1596098"/>
          </a:xfrm>
        </p:spPr>
        <p:txBody>
          <a:bodyPr/>
          <a:lstStyle/>
          <a:p>
            <a:r>
              <a:rPr lang="ru-RU" dirty="0"/>
              <a:t>Университет — это не просто образовательное учреждение, а целая вселенная, где пересекаются наука, творчество, дружба и амбиции. Это место, где студенты не только получают знания, но и учатся мыслить критически, находить решения сложных задач и раскрывать свой потенциал.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AC20BE5A-9542-DE60-0593-0AEB06BAA618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8CB47B6C-B238-A526-CE1F-7471994E9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10" name="Объект 17">
            <a:extLst>
              <a:ext uri="{FF2B5EF4-FFF2-40B4-BE49-F238E27FC236}">
                <a16:creationId xmlns:a16="http://schemas.microsoft.com/office/drawing/2014/main" xmlns="" id="{7696BE20-1632-4418-AAC7-A2D5B41941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CED735C-3F62-4B8B-8084-6E0BE5FF4B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961" y="1654991"/>
            <a:ext cx="780085" cy="78008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C7C0443-D9DC-487D-94D0-8DB1507A57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34961" y="4564193"/>
            <a:ext cx="780085" cy="78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84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6437E712-5DF7-8897-3386-AD068638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7</a:t>
            </a:fld>
            <a:endParaRPr lang="ru-RU" dirty="0"/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xmlns="" id="{A39534AF-E4BE-B92C-4ED1-2BA28F4FCA4A}"/>
              </a:ext>
            </a:extLst>
          </p:cNvPr>
          <p:cNvSpPr/>
          <p:nvPr/>
        </p:nvSpPr>
        <p:spPr>
          <a:xfrm>
            <a:off x="514350" y="2489028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xmlns="" id="{1C37705F-FA9D-722A-AC52-FDCEB4788034}"/>
              </a:ext>
            </a:extLst>
          </p:cNvPr>
          <p:cNvSpPr/>
          <p:nvPr/>
        </p:nvSpPr>
        <p:spPr>
          <a:xfrm>
            <a:off x="514350" y="1263730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D2A4ABE2-97ED-DBE3-9F07-55E0AE282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275" y="1305258"/>
            <a:ext cx="10054765" cy="876300"/>
          </a:xfrm>
        </p:spPr>
        <p:txBody>
          <a:bodyPr>
            <a:noAutofit/>
          </a:bodyPr>
          <a:lstStyle/>
          <a:p>
            <a:r>
              <a:rPr lang="ru-RU" b="1" dirty="0"/>
              <a:t>Качественное образование и профессиональная подготовка.</a:t>
            </a:r>
          </a:p>
          <a:p>
            <a:r>
              <a:rPr lang="ru-RU" dirty="0"/>
              <a:t>Университет предоставляет фундаментальные знания и практические навыки, необходимые для успешной карьеры. Обучение у опытных преподавателей и доступ к современным ресурсам помогают студентам стать высококвалифицированными специалистами в выбранной области.</a:t>
            </a:r>
          </a:p>
        </p:txBody>
      </p:sp>
      <p:pic>
        <p:nvPicPr>
          <p:cNvPr id="20" name="Объект 19" descr="Значок 1 со сплошной заливкой">
            <a:extLst>
              <a:ext uri="{FF2B5EF4-FFF2-40B4-BE49-F238E27FC236}">
                <a16:creationId xmlns:a16="http://schemas.microsoft.com/office/drawing/2014/main" xmlns="" id="{9A4CAA47-6B88-E532-0E90-E03E72790F14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5794" y="1335088"/>
            <a:ext cx="882650" cy="882650"/>
          </a:xfrm>
        </p:spPr>
      </p:pic>
      <p:pic>
        <p:nvPicPr>
          <p:cNvPr id="22" name="Объект 21" descr="Значок со сплошной заливкой">
            <a:extLst>
              <a:ext uri="{FF2B5EF4-FFF2-40B4-BE49-F238E27FC236}">
                <a16:creationId xmlns:a16="http://schemas.microsoft.com/office/drawing/2014/main" xmlns="" id="{42CA034A-4C10-45DC-97A3-FE3182199CEB}"/>
              </a:ext>
            </a:extLst>
          </p:cNvPr>
          <p:cNvPicPr>
            <a:picLocks noGrp="1" noChangeAspect="1"/>
          </p:cNvPicPr>
          <p:nvPr>
            <p:ph sz="quarter" idx="33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5794" y="2520950"/>
            <a:ext cx="882650" cy="882650"/>
          </a:xfrm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052AF45D-1908-487A-2EC2-4801C5FF4E10}"/>
              </a:ext>
            </a:extLst>
          </p:cNvPr>
          <p:cNvSpPr/>
          <p:nvPr/>
        </p:nvSpPr>
        <p:spPr>
          <a:xfrm>
            <a:off x="514350" y="3714326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xmlns="" id="{22D4BA2F-079C-6D7E-D111-7A38A9B56FA8}"/>
              </a:ext>
            </a:extLst>
          </p:cNvPr>
          <p:cNvSpPr/>
          <p:nvPr/>
        </p:nvSpPr>
        <p:spPr>
          <a:xfrm>
            <a:off x="514350" y="4939624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pic>
        <p:nvPicPr>
          <p:cNvPr id="24" name="Объект 23" descr="Значок 3 со сплошной заливкой">
            <a:extLst>
              <a:ext uri="{FF2B5EF4-FFF2-40B4-BE49-F238E27FC236}">
                <a16:creationId xmlns:a16="http://schemas.microsoft.com/office/drawing/2014/main" xmlns="" id="{E063A01A-EC23-4C4B-BF24-DC26A1871D88}"/>
              </a:ext>
            </a:extLst>
          </p:cNvPr>
          <p:cNvPicPr>
            <a:picLocks noGrp="1" noChangeAspect="1"/>
          </p:cNvPicPr>
          <p:nvPr>
            <p:ph sz="quarter" idx="34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35794" y="3798056"/>
            <a:ext cx="882650" cy="882650"/>
          </a:xfrm>
        </p:spPr>
      </p:pic>
      <p:pic>
        <p:nvPicPr>
          <p:cNvPr id="26" name="Объект 25" descr="Значок 4 со сплошной заливкой">
            <a:extLst>
              <a:ext uri="{FF2B5EF4-FFF2-40B4-BE49-F238E27FC236}">
                <a16:creationId xmlns:a16="http://schemas.microsoft.com/office/drawing/2014/main" xmlns="" id="{A01BC1F7-7041-5AA8-946F-CFF00496AF1C}"/>
              </a:ext>
            </a:extLst>
          </p:cNvPr>
          <p:cNvPicPr>
            <a:picLocks noGrp="1" noChangeAspect="1"/>
          </p:cNvPicPr>
          <p:nvPr>
            <p:ph sz="quarter" idx="35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35794" y="5017509"/>
            <a:ext cx="882650" cy="882650"/>
          </a:xfrm>
        </p:spPr>
      </p:pic>
      <p:sp>
        <p:nvSpPr>
          <p:cNvPr id="18" name="Заголовок 17">
            <a:extLst>
              <a:ext uri="{FF2B5EF4-FFF2-40B4-BE49-F238E27FC236}">
                <a16:creationId xmlns:a16="http://schemas.microsoft.com/office/drawing/2014/main" xmlns="" id="{7E0AA451-BC34-2699-69C8-3666B76D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27" name="Объект 8">
            <a:extLst>
              <a:ext uri="{FF2B5EF4-FFF2-40B4-BE49-F238E27FC236}">
                <a16:creationId xmlns:a16="http://schemas.microsoft.com/office/drawing/2014/main" xmlns="" id="{D8876085-E6E2-EDF7-AD5C-334A09E5547A}"/>
              </a:ext>
            </a:extLst>
          </p:cNvPr>
          <p:cNvSpPr txBox="1">
            <a:spLocks/>
          </p:cNvSpPr>
          <p:nvPr/>
        </p:nvSpPr>
        <p:spPr>
          <a:xfrm>
            <a:off x="1819275" y="2509792"/>
            <a:ext cx="9736931" cy="876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Университет как источник смыслов и ценностей.</a:t>
            </a:r>
          </a:p>
          <a:p>
            <a:r>
              <a:rPr lang="ru-RU" dirty="0"/>
              <a:t>Обучение в университете помогает не только приобрести профессиональные навыки, но и сформировать мировоззрение. Через науку, искусство, дискуссии и проекты студенты учатся понимать себя, находить смыслы в своей деятельности и осознавать свою роль в обществе.</a:t>
            </a:r>
          </a:p>
        </p:txBody>
      </p:sp>
      <p:sp>
        <p:nvSpPr>
          <p:cNvPr id="28" name="Объект 8">
            <a:extLst>
              <a:ext uri="{FF2B5EF4-FFF2-40B4-BE49-F238E27FC236}">
                <a16:creationId xmlns:a16="http://schemas.microsoft.com/office/drawing/2014/main" xmlns="" id="{2C9C7CFE-E164-B540-E88C-CEA176E12C57}"/>
              </a:ext>
            </a:extLst>
          </p:cNvPr>
          <p:cNvSpPr txBox="1">
            <a:spLocks/>
          </p:cNvSpPr>
          <p:nvPr/>
        </p:nvSpPr>
        <p:spPr>
          <a:xfrm>
            <a:off x="1819276" y="3759203"/>
            <a:ext cx="9936402" cy="876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Возможности для самореализации и личностного роста.</a:t>
            </a:r>
          </a:p>
          <a:p>
            <a:r>
              <a:rPr lang="ru-RU" dirty="0"/>
              <a:t>Университет — это пространство для творчества, научных исследований, спорта и общественной деятельности. Студенты могут участвовать в проектах, клубах, мероприятиях и волонтерских инициативах, что помогает раскрыть их потенциал и найти себя.</a:t>
            </a:r>
          </a:p>
          <a:p>
            <a:endParaRPr lang="ru-RU" dirty="0"/>
          </a:p>
        </p:txBody>
      </p:sp>
      <p:sp>
        <p:nvSpPr>
          <p:cNvPr id="29" name="Объект 8">
            <a:extLst>
              <a:ext uri="{FF2B5EF4-FFF2-40B4-BE49-F238E27FC236}">
                <a16:creationId xmlns:a16="http://schemas.microsoft.com/office/drawing/2014/main" xmlns="" id="{0CAAF891-AE5D-E110-159A-B063BAB64249}"/>
              </a:ext>
            </a:extLst>
          </p:cNvPr>
          <p:cNvSpPr txBox="1">
            <a:spLocks/>
          </p:cNvSpPr>
          <p:nvPr/>
        </p:nvSpPr>
        <p:spPr>
          <a:xfrm>
            <a:off x="1819275" y="4977671"/>
            <a:ext cx="10054765" cy="8763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Социальные связи и </a:t>
            </a:r>
            <a:r>
              <a:rPr lang="en-US" b="1" dirty="0"/>
              <a:t>networking</a:t>
            </a:r>
            <a:r>
              <a:rPr lang="ru-RU" b="1" dirty="0"/>
              <a:t>.</a:t>
            </a:r>
            <a:endParaRPr lang="en-US" b="1" dirty="0"/>
          </a:p>
          <a:p>
            <a:r>
              <a:rPr lang="ru-RU" dirty="0"/>
              <a:t>Университет — это возможности завязывать полезные знакомства и дружба на всю жизнь. Общение с одногруппниками, преподавателями и выпускниками помогает построить профессиональную сеть контактов, которая может стать важным ресурсом в будущей карьере.</a:t>
            </a:r>
          </a:p>
          <a:p>
            <a:endParaRPr lang="ru-RU" dirty="0"/>
          </a:p>
        </p:txBody>
      </p:sp>
      <p:pic>
        <p:nvPicPr>
          <p:cNvPr id="19" name="Объект 17">
            <a:extLst>
              <a:ext uri="{FF2B5EF4-FFF2-40B4-BE49-F238E27FC236}">
                <a16:creationId xmlns:a16="http://schemas.microsoft.com/office/drawing/2014/main" xmlns="" id="{F1E162CA-02E2-43A5-B6F5-63D25C88249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332950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19D751A0-EF70-0C04-BEF8-BB949D82E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8</a:t>
            </a:fld>
            <a:endParaRPr lang="ru-RU" dirty="0"/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xmlns="" id="{E29C706F-E995-0C9B-65F2-1D19DCEEB056}"/>
              </a:ext>
            </a:extLst>
          </p:cNvPr>
          <p:cNvPicPr>
            <a:picLocks noGrp="1" noChangeAspect="1" noChangeArrowheads="1"/>
          </p:cNvPicPr>
          <p:nvPr>
            <p:ph type="pic" sz="quarter" idx="4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" t="14502" r="6029" b="15948"/>
          <a:stretch/>
        </p:blipFill>
        <p:spPr bwMode="auto">
          <a:xfrm>
            <a:off x="7654925" y="2151063"/>
            <a:ext cx="3273425" cy="327501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аголовок 20">
            <a:extLst>
              <a:ext uri="{FF2B5EF4-FFF2-40B4-BE49-F238E27FC236}">
                <a16:creationId xmlns:a16="http://schemas.microsoft.com/office/drawing/2014/main" xmlns="" id="{4B0EC057-CC8B-9AEB-5F48-C872C4E7E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272A0B11-88EE-0E66-BD12-6938A47296D6}"/>
              </a:ext>
            </a:extLst>
          </p:cNvPr>
          <p:cNvSpPr/>
          <p:nvPr/>
        </p:nvSpPr>
        <p:spPr>
          <a:xfrm>
            <a:off x="514350" y="1864077"/>
            <a:ext cx="6227643" cy="1031795"/>
          </a:xfrm>
          <a:prstGeom prst="roundRect">
            <a:avLst>
              <a:gd name="adj" fmla="val 16667"/>
            </a:avLst>
          </a:prstGeom>
          <a:solidFill>
            <a:srgbClr val="ECECEC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C1D08F1C-9D1A-E787-76FF-BCF9A446ED62}"/>
              </a:ext>
            </a:extLst>
          </p:cNvPr>
          <p:cNvSpPr/>
          <p:nvPr/>
        </p:nvSpPr>
        <p:spPr>
          <a:xfrm>
            <a:off x="514351" y="3152730"/>
            <a:ext cx="6227642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xmlns="" id="{F43C7E48-ED0B-F5EA-C92F-F1CDBCC3759E}"/>
              </a:ext>
            </a:extLst>
          </p:cNvPr>
          <p:cNvSpPr/>
          <p:nvPr/>
        </p:nvSpPr>
        <p:spPr>
          <a:xfrm>
            <a:off x="514350" y="4482131"/>
            <a:ext cx="6227641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1" name="Объект 11">
            <a:extLst>
              <a:ext uri="{FF2B5EF4-FFF2-40B4-BE49-F238E27FC236}">
                <a16:creationId xmlns:a16="http://schemas.microsoft.com/office/drawing/2014/main" xmlns="" id="{3601C9C2-BB89-EB5F-B36E-DFB6A4D8D8B8}"/>
              </a:ext>
            </a:extLst>
          </p:cNvPr>
          <p:cNvSpPr txBox="1">
            <a:spLocks/>
          </p:cNvSpPr>
          <p:nvPr/>
        </p:nvSpPr>
        <p:spPr>
          <a:xfrm>
            <a:off x="729736" y="1968629"/>
            <a:ext cx="1962134" cy="882841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Прошлое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Объект 8">
            <a:extLst>
              <a:ext uri="{FF2B5EF4-FFF2-40B4-BE49-F238E27FC236}">
                <a16:creationId xmlns:a16="http://schemas.microsoft.com/office/drawing/2014/main" xmlns="" id="{90F11E93-B0E8-459D-E08E-F6968A0C27FC}"/>
              </a:ext>
            </a:extLst>
          </p:cNvPr>
          <p:cNvSpPr txBox="1">
            <a:spLocks/>
          </p:cNvSpPr>
          <p:nvPr/>
        </p:nvSpPr>
        <p:spPr>
          <a:xfrm>
            <a:off x="2749077" y="1984137"/>
            <a:ext cx="4025875" cy="87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ru-RU" sz="110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Развитие творчества в университете. Традиции в ретроспективе времени. Преемственность поколений как залог сохранения университетских традиций.</a:t>
            </a:r>
          </a:p>
          <a:p>
            <a:endParaRPr lang="ru-RU" sz="1100" dirty="0">
              <a:latin typeface="+mj-lt"/>
            </a:endParaRPr>
          </a:p>
        </p:txBody>
      </p:sp>
      <p:sp>
        <p:nvSpPr>
          <p:cNvPr id="33" name="Объект 9">
            <a:extLst>
              <a:ext uri="{FF2B5EF4-FFF2-40B4-BE49-F238E27FC236}">
                <a16:creationId xmlns:a16="http://schemas.microsoft.com/office/drawing/2014/main" xmlns="" id="{F38A8112-3A43-4109-B72C-82DBD573033C}"/>
              </a:ext>
            </a:extLst>
          </p:cNvPr>
          <p:cNvSpPr txBox="1">
            <a:spLocks/>
          </p:cNvSpPr>
          <p:nvPr/>
        </p:nvSpPr>
        <p:spPr>
          <a:xfrm>
            <a:off x="2783500" y="3130075"/>
            <a:ext cx="3915745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latin typeface="+mj-lt"/>
                <a:cs typeface="Arial" panose="020B0604020202020204" pitchFamily="34" charset="0"/>
              </a:rPr>
              <a:t>Творчество современности. Как творчество меняет нашу жизнь сейчас. Как меняется творчество и искусство в новых реалиях: развитие технологий и искусственного интеллекта. </a:t>
            </a:r>
          </a:p>
        </p:txBody>
      </p:sp>
      <p:sp>
        <p:nvSpPr>
          <p:cNvPr id="34" name="Объект 11">
            <a:extLst>
              <a:ext uri="{FF2B5EF4-FFF2-40B4-BE49-F238E27FC236}">
                <a16:creationId xmlns:a16="http://schemas.microsoft.com/office/drawing/2014/main" xmlns="" id="{A145A89B-7CD4-9A6A-7877-99BE5D43C7BE}"/>
              </a:ext>
            </a:extLst>
          </p:cNvPr>
          <p:cNvSpPr txBox="1">
            <a:spLocks/>
          </p:cNvSpPr>
          <p:nvPr/>
        </p:nvSpPr>
        <p:spPr>
          <a:xfrm>
            <a:off x="609616" y="3245754"/>
            <a:ext cx="1962134" cy="882841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Настоящее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5" name="Объект 10">
            <a:extLst>
              <a:ext uri="{FF2B5EF4-FFF2-40B4-BE49-F238E27FC236}">
                <a16:creationId xmlns:a16="http://schemas.microsoft.com/office/drawing/2014/main" xmlns="" id="{D7653875-41C9-270A-1308-6450615EB750}"/>
              </a:ext>
            </a:extLst>
          </p:cNvPr>
          <p:cNvSpPr txBox="1">
            <a:spLocks/>
          </p:cNvSpPr>
          <p:nvPr/>
        </p:nvSpPr>
        <p:spPr>
          <a:xfrm>
            <a:off x="2755895" y="4485226"/>
            <a:ext cx="3943350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>
                <a:latin typeface="+mj-lt"/>
                <a:cs typeface="Arial" panose="020B0604020202020204" pitchFamily="34" charset="0"/>
              </a:rPr>
              <a:t>Как творческие решения, созданные в настоящее время, будут влиять на развитие будущего университета, региона и страны. Взаимосвязь науки и творчества. Технологизация творчества для создания новых моделей искусства и науки</a:t>
            </a:r>
          </a:p>
        </p:txBody>
      </p:sp>
      <p:sp>
        <p:nvSpPr>
          <p:cNvPr id="36" name="Объект 11">
            <a:extLst>
              <a:ext uri="{FF2B5EF4-FFF2-40B4-BE49-F238E27FC236}">
                <a16:creationId xmlns:a16="http://schemas.microsoft.com/office/drawing/2014/main" xmlns="" id="{F9ABAEBB-DADE-45D4-5383-4B4060AD073F}"/>
              </a:ext>
            </a:extLst>
          </p:cNvPr>
          <p:cNvSpPr txBox="1">
            <a:spLocks/>
          </p:cNvSpPr>
          <p:nvPr/>
        </p:nvSpPr>
        <p:spPr>
          <a:xfrm>
            <a:off x="693632" y="4526333"/>
            <a:ext cx="1962134" cy="882841"/>
          </a:xfrm>
          <a:prstGeom prst="roundRect">
            <a:avLst>
              <a:gd name="adj" fmla="val 2934"/>
            </a:avLst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noFill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>
                <a:solidFill>
                  <a:schemeClr val="bg1"/>
                </a:solidFill>
              </a:rPr>
              <a:t>Будущее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4407A524-8FD3-2BE9-6454-29520E034C25}"/>
              </a:ext>
            </a:extLst>
          </p:cNvPr>
          <p:cNvSpPr/>
          <p:nvPr/>
        </p:nvSpPr>
        <p:spPr>
          <a:xfrm>
            <a:off x="7094737" y="1108185"/>
            <a:ext cx="1271789" cy="1271789"/>
          </a:xfrm>
          <a:prstGeom prst="ellipse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AA4B87B0-32B4-0D14-E814-DC24260450C7}"/>
              </a:ext>
            </a:extLst>
          </p:cNvPr>
          <p:cNvSpPr/>
          <p:nvPr/>
        </p:nvSpPr>
        <p:spPr>
          <a:xfrm>
            <a:off x="10668954" y="2018785"/>
            <a:ext cx="391265" cy="391265"/>
          </a:xfrm>
          <a:prstGeom prst="ellipse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xmlns="" id="{197F1FD5-E24A-4A53-0986-96051810B13D}"/>
              </a:ext>
            </a:extLst>
          </p:cNvPr>
          <p:cNvSpPr/>
          <p:nvPr/>
        </p:nvSpPr>
        <p:spPr>
          <a:xfrm>
            <a:off x="10230714" y="4681873"/>
            <a:ext cx="876480" cy="876480"/>
          </a:xfrm>
          <a:prstGeom prst="ellipse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pic>
        <p:nvPicPr>
          <p:cNvPr id="25" name="Объект 17">
            <a:extLst>
              <a:ext uri="{FF2B5EF4-FFF2-40B4-BE49-F238E27FC236}">
                <a16:creationId xmlns:a16="http://schemas.microsoft.com/office/drawing/2014/main" xmlns="" id="{2126A8D7-BFD7-43B8-9202-DB34F00475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1222043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24B17EF5-F74B-4538-955D-6FC4EFF65BEC}"/>
              </a:ext>
            </a:extLst>
          </p:cNvPr>
          <p:cNvSpPr/>
          <p:nvPr/>
        </p:nvSpPr>
        <p:spPr>
          <a:xfrm>
            <a:off x="2957485" y="3429000"/>
            <a:ext cx="3255897" cy="2850027"/>
          </a:xfrm>
          <a:prstGeom prst="roundRect">
            <a:avLst>
              <a:gd name="adj" fmla="val 2222"/>
            </a:avLst>
          </a:prstGeom>
          <a:solidFill>
            <a:srgbClr val="ECECEC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F8EB447D-1BBD-475A-A45C-0B8212B5DAB9}"/>
              </a:ext>
            </a:extLst>
          </p:cNvPr>
          <p:cNvSpPr/>
          <p:nvPr/>
        </p:nvSpPr>
        <p:spPr>
          <a:xfrm>
            <a:off x="310219" y="1163411"/>
            <a:ext cx="3295756" cy="2936381"/>
          </a:xfrm>
          <a:prstGeom prst="roundRect">
            <a:avLst>
              <a:gd name="adj" fmla="val 2556"/>
            </a:avLst>
          </a:prstGeom>
          <a:solidFill>
            <a:srgbClr val="ECECEC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35183E47-4AD8-0D62-86DE-2294D8F059FE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5" r="11705"/>
          <a:stretch/>
        </p:blipFill>
        <p:spPr bwMode="auto">
          <a:xfrm>
            <a:off x="463682" y="1297350"/>
            <a:ext cx="3300413" cy="2873375"/>
          </a:xfrm>
          <a:prstGeom prst="roundRect">
            <a:avLst>
              <a:gd name="adj" fmla="val 2204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B4CBA6C1-6B55-0C6F-5048-F0B5973C2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9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0F9A6B6-9562-B7FB-2FB7-42FE5323D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FBDCCC83-D28A-D039-310A-7308EF2A635F}"/>
              </a:ext>
            </a:extLst>
          </p:cNvPr>
          <p:cNvPicPr>
            <a:picLocks noGrp="1" noChangeAspect="1" noChangeArrowheads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1" b="25951"/>
          <a:stretch>
            <a:fillRect/>
          </a:stretch>
        </p:blipFill>
        <p:spPr bwMode="auto">
          <a:xfrm>
            <a:off x="2797175" y="3276983"/>
            <a:ext cx="3298825" cy="2873375"/>
          </a:xfrm>
          <a:prstGeom prst="roundRect">
            <a:avLst>
              <a:gd name="adj" fmla="val 1585"/>
            </a:avLst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Объект 1">
            <a:extLst>
              <a:ext uri="{FF2B5EF4-FFF2-40B4-BE49-F238E27FC236}">
                <a16:creationId xmlns:a16="http://schemas.microsoft.com/office/drawing/2014/main" xmlns="" id="{0D2695D2-883D-8455-3933-78A0E0819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526" y="1834981"/>
            <a:ext cx="5008792" cy="285002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    Ежегодное мероприятие для всех неравнодушных к науке людей является одним из ключевых и масштабных проектов Южного федерального университета. 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     Традиционно участниками Фестиваля станут представители научно-образовательных организаций России и ближнего зарубежья, предприятий промышленности и бизнеса, студенческих научных обществ и конструкторских бюро, а также молодые ученые и изобретатели.</a:t>
            </a:r>
          </a:p>
        </p:txBody>
      </p:sp>
      <p:sp>
        <p:nvSpPr>
          <p:cNvPr id="19" name="Объект 5">
            <a:extLst>
              <a:ext uri="{FF2B5EF4-FFF2-40B4-BE49-F238E27FC236}">
                <a16:creationId xmlns:a16="http://schemas.microsoft.com/office/drawing/2014/main" xmlns="" id="{D7022D51-5F28-BADF-C0FB-CEF4DAD14E0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719526" y="1297350"/>
            <a:ext cx="5008792" cy="465919"/>
          </a:xfrm>
        </p:spPr>
        <p:txBody>
          <a:bodyPr/>
          <a:lstStyle/>
          <a:p>
            <a:r>
              <a:rPr lang="ru-RU" dirty="0"/>
              <a:t>XV Фестиваль науки Юга России</a:t>
            </a:r>
          </a:p>
        </p:txBody>
      </p:sp>
      <p:sp>
        <p:nvSpPr>
          <p:cNvPr id="20" name="Объект 1">
            <a:extLst>
              <a:ext uri="{FF2B5EF4-FFF2-40B4-BE49-F238E27FC236}">
                <a16:creationId xmlns:a16="http://schemas.microsoft.com/office/drawing/2014/main" xmlns="" id="{268C8C9B-C5C4-BDDC-83D4-7540B524433D}"/>
              </a:ext>
            </a:extLst>
          </p:cNvPr>
          <p:cNvSpPr txBox="1">
            <a:spLocks/>
          </p:cNvSpPr>
          <p:nvPr/>
        </p:nvSpPr>
        <p:spPr>
          <a:xfrm>
            <a:off x="7279620" y="5080363"/>
            <a:ext cx="1373924" cy="292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</a:rPr>
              <a:t>30 февраля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CEB8FD8A-0E89-C2A4-DE23-CEB61B3DFB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803674" y="4998059"/>
            <a:ext cx="465161" cy="46516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09742F6A-F825-E416-4E5C-7F0ADF70FF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812336" y="5534932"/>
            <a:ext cx="456499" cy="456499"/>
          </a:xfrm>
          <a:prstGeom prst="rect">
            <a:avLst/>
          </a:prstGeom>
        </p:spPr>
      </p:pic>
      <p:sp>
        <p:nvSpPr>
          <p:cNvPr id="23" name="Объект 1">
            <a:extLst>
              <a:ext uri="{FF2B5EF4-FFF2-40B4-BE49-F238E27FC236}">
                <a16:creationId xmlns:a16="http://schemas.microsoft.com/office/drawing/2014/main" xmlns="" id="{CA037707-6DB6-5EF9-246C-1180F2FC3D30}"/>
              </a:ext>
            </a:extLst>
          </p:cNvPr>
          <p:cNvSpPr txBox="1">
            <a:spLocks/>
          </p:cNvSpPr>
          <p:nvPr/>
        </p:nvSpPr>
        <p:spPr>
          <a:xfrm>
            <a:off x="7279619" y="5617060"/>
            <a:ext cx="2743199" cy="292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</a:rPr>
              <a:t>Стадион «Ростов Арена» 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B69A8676-4B34-9C3A-13CC-69B7D9892DAC}"/>
              </a:ext>
            </a:extLst>
          </p:cNvPr>
          <p:cNvSpPr/>
          <p:nvPr/>
        </p:nvSpPr>
        <p:spPr>
          <a:xfrm>
            <a:off x="6803674" y="2811064"/>
            <a:ext cx="4807301" cy="465919"/>
          </a:xfrm>
          <a:prstGeom prst="round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/>
              <a:t>Основная целевая аудитория проекта – школьники, студенты и их родители.</a:t>
            </a:r>
          </a:p>
        </p:txBody>
      </p:sp>
      <p:pic>
        <p:nvPicPr>
          <p:cNvPr id="25" name="Объект 17">
            <a:extLst>
              <a:ext uri="{FF2B5EF4-FFF2-40B4-BE49-F238E27FC236}">
                <a16:creationId xmlns:a16="http://schemas.microsoft.com/office/drawing/2014/main" xmlns="" id="{BDD1ABD9-28C5-4388-ACCD-24A86D1032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8D66D4E-2715-1BFD-BDE2-8546840BCC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20869389">
            <a:off x="2158238" y="5749310"/>
            <a:ext cx="888458" cy="88845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37AFC25-5DD3-D1A0-0044-1F2D2289430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931385">
            <a:off x="3588650" y="2364306"/>
            <a:ext cx="893515" cy="89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57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597248F7-B89A-4663-BB8F-0161DA2CED29}"/>
              </a:ext>
            </a:extLst>
          </p:cNvPr>
          <p:cNvSpPr/>
          <p:nvPr/>
        </p:nvSpPr>
        <p:spPr>
          <a:xfrm>
            <a:off x="4516844" y="2400329"/>
            <a:ext cx="2675953" cy="2675953"/>
          </a:xfrm>
          <a:prstGeom prst="ellipse">
            <a:avLst/>
          </a:prstGeom>
          <a:solidFill>
            <a:srgbClr val="F4F4F4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xmlns="" id="{28439576-29B1-4048-B7E6-BDD42AF94FF0}"/>
              </a:ext>
            </a:extLst>
          </p:cNvPr>
          <p:cNvSpPr/>
          <p:nvPr/>
        </p:nvSpPr>
        <p:spPr>
          <a:xfrm>
            <a:off x="8876619" y="2309068"/>
            <a:ext cx="2675953" cy="2675953"/>
          </a:xfrm>
          <a:prstGeom prst="ellipse">
            <a:avLst/>
          </a:prstGeom>
          <a:solidFill>
            <a:srgbClr val="F4F4F4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7247256E-9B5B-4006-8E29-E8DDC034BE39}"/>
              </a:ext>
            </a:extLst>
          </p:cNvPr>
          <p:cNvSpPr/>
          <p:nvPr/>
        </p:nvSpPr>
        <p:spPr>
          <a:xfrm>
            <a:off x="370133" y="2319202"/>
            <a:ext cx="2675953" cy="2675953"/>
          </a:xfrm>
          <a:prstGeom prst="ellipse">
            <a:avLst/>
          </a:prstGeom>
          <a:solidFill>
            <a:srgbClr val="F4F4F4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46602B2-1953-95C7-944A-5C1E13AD5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10</a:t>
            </a:fld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4DC976E3-05FB-5695-714D-641D6B52D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3F625D0-1D92-01F7-6EA9-58C6541E033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1" b="14281"/>
          <a:stretch/>
        </p:blipFill>
        <p:spPr>
          <a:xfrm>
            <a:off x="485749" y="2351359"/>
            <a:ext cx="2676525" cy="2676525"/>
          </a:xfrm>
          <a:prstGeom prst="ellipse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xmlns="" id="{432BF235-D4FA-FF62-5854-C790172C2642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9" b="14289"/>
          <a:stretch/>
        </p:blipFill>
        <p:spPr bwMode="auto">
          <a:xfrm>
            <a:off x="4645540" y="2437553"/>
            <a:ext cx="2676525" cy="2676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>
            <a:extLst>
              <a:ext uri="{FF2B5EF4-FFF2-40B4-BE49-F238E27FC236}">
                <a16:creationId xmlns:a16="http://schemas.microsoft.com/office/drawing/2014/main" xmlns="" id="{A1C398E2-D2D5-F22F-3E32-0954ECA98A67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8" r="16658"/>
          <a:stretch/>
        </p:blipFill>
        <p:spPr bwMode="auto">
          <a:xfrm>
            <a:off x="9007475" y="2351359"/>
            <a:ext cx="2676525" cy="26765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бъект 8">
            <a:extLst>
              <a:ext uri="{FF2B5EF4-FFF2-40B4-BE49-F238E27FC236}">
                <a16:creationId xmlns:a16="http://schemas.microsoft.com/office/drawing/2014/main" xmlns="" id="{CD6FA168-DC6B-7C75-0F43-825B5117C53A}"/>
              </a:ext>
            </a:extLst>
          </p:cNvPr>
          <p:cNvSpPr txBox="1">
            <a:spLocks/>
          </p:cNvSpPr>
          <p:nvPr/>
        </p:nvSpPr>
        <p:spPr>
          <a:xfrm>
            <a:off x="266292" y="1135448"/>
            <a:ext cx="3703637" cy="947644"/>
          </a:xfrm>
          <a:prstGeom prst="roundRect">
            <a:avLst>
              <a:gd name="adj" fmla="val 5129"/>
            </a:avLst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latin typeface="+mj-lt"/>
                <a:ea typeface="Open Sans" pitchFamily="34" charset="0"/>
                <a:cs typeface="Arial" panose="020B0604020202020204" pitchFamily="34" charset="0"/>
              </a:rPr>
              <a:t>I </a:t>
            </a:r>
            <a:r>
              <a:rPr lang="ru-RU" sz="1800" b="1" dirty="0">
                <a:latin typeface="+mj-lt"/>
                <a:ea typeface="Open Sans" pitchFamily="34" charset="0"/>
                <a:cs typeface="Arial" panose="020B0604020202020204" pitchFamily="34" charset="0"/>
              </a:rPr>
              <a:t>Этап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  <a:latin typeface="+mj-lt"/>
                <a:ea typeface="Open Sans" pitchFamily="34" charset="0"/>
                <a:cs typeface="Arial" panose="020B0604020202020204" pitchFamily="34" charset="0"/>
              </a:rPr>
              <a:t>       5 марта 2026 г., 18:00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8F8A1AD5-32F8-4BCB-AD53-EE5A1BEEC98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15457" y="1477199"/>
            <a:ext cx="345106" cy="34510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6F2CBE1-49D6-4F0E-2F07-846AF8BC09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137738" y="1155267"/>
            <a:ext cx="321932" cy="321932"/>
          </a:xfrm>
          <a:prstGeom prst="rect">
            <a:avLst/>
          </a:prstGeom>
        </p:spPr>
      </p:pic>
      <p:sp>
        <p:nvSpPr>
          <p:cNvPr id="20" name="Объект 8">
            <a:extLst>
              <a:ext uri="{FF2B5EF4-FFF2-40B4-BE49-F238E27FC236}">
                <a16:creationId xmlns:a16="http://schemas.microsoft.com/office/drawing/2014/main" xmlns="" id="{88B22EF0-8979-49EF-1AE6-D408C7534007}"/>
              </a:ext>
            </a:extLst>
          </p:cNvPr>
          <p:cNvSpPr txBox="1">
            <a:spLocks/>
          </p:cNvSpPr>
          <p:nvPr/>
        </p:nvSpPr>
        <p:spPr>
          <a:xfrm>
            <a:off x="4558905" y="1112164"/>
            <a:ext cx="3703637" cy="947644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latin typeface="+mj-lt"/>
                <a:ea typeface="Open Sans" pitchFamily="34" charset="0"/>
                <a:cs typeface="Arial" panose="020B0604020202020204" pitchFamily="34" charset="0"/>
              </a:rPr>
              <a:t>II </a:t>
            </a:r>
            <a:r>
              <a:rPr lang="ru-RU" b="1" dirty="0">
                <a:solidFill>
                  <a:schemeClr val="tx1"/>
                </a:solidFill>
                <a:latin typeface="+mj-lt"/>
                <a:ea typeface="Open Sans" pitchFamily="34" charset="0"/>
                <a:cs typeface="Arial" panose="020B0604020202020204" pitchFamily="34" charset="0"/>
              </a:rPr>
              <a:t>Этап </a:t>
            </a:r>
            <a:endParaRPr lang="en-US" b="1" dirty="0">
              <a:solidFill>
                <a:schemeClr val="tx1"/>
              </a:solidFill>
              <a:latin typeface="+mj-lt"/>
              <a:ea typeface="Open Sans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+mj-lt"/>
                <a:ea typeface="Open Sans" pitchFamily="34" charset="0"/>
                <a:cs typeface="Arial" panose="020B0604020202020204" pitchFamily="34" charset="0"/>
              </a:rPr>
              <a:t>     </a:t>
            </a:r>
            <a:r>
              <a:rPr lang="ru-RU" dirty="0">
                <a:latin typeface="+mj-lt"/>
                <a:ea typeface="Open Sans" pitchFamily="34" charset="0"/>
                <a:cs typeface="Arial" panose="020B0604020202020204" pitchFamily="34" charset="0"/>
              </a:rPr>
              <a:t> 5 марта – 5 марта 2026 г</a:t>
            </a:r>
            <a:r>
              <a:rPr lang="en-US" dirty="0">
                <a:latin typeface="+mj-lt"/>
                <a:ea typeface="Open Sans" pitchFamily="34" charset="0"/>
                <a:cs typeface="Arial" panose="020B0604020202020204" pitchFamily="34" charset="0"/>
              </a:rPr>
              <a:t>.</a:t>
            </a:r>
            <a:endParaRPr lang="ru-RU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DB881E5A-E784-9195-FD15-D028B395BE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608070" y="1453915"/>
            <a:ext cx="345106" cy="34510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CA935B0-AD74-17DD-56B0-FFC2114584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499604" y="1131983"/>
            <a:ext cx="321932" cy="321932"/>
          </a:xfrm>
          <a:prstGeom prst="rect">
            <a:avLst/>
          </a:prstGeom>
        </p:spPr>
      </p:pic>
      <p:sp>
        <p:nvSpPr>
          <p:cNvPr id="23" name="Объект 8">
            <a:extLst>
              <a:ext uri="{FF2B5EF4-FFF2-40B4-BE49-F238E27FC236}">
                <a16:creationId xmlns:a16="http://schemas.microsoft.com/office/drawing/2014/main" xmlns="" id="{42B9A39B-370C-CEC0-C9EA-E279EC4F8028}"/>
              </a:ext>
            </a:extLst>
          </p:cNvPr>
          <p:cNvSpPr txBox="1">
            <a:spLocks/>
          </p:cNvSpPr>
          <p:nvPr/>
        </p:nvSpPr>
        <p:spPr>
          <a:xfrm>
            <a:off x="9114610" y="1112164"/>
            <a:ext cx="3703637" cy="947644"/>
          </a:xfrm>
          <a:prstGeom prst="roundRect">
            <a:avLst>
              <a:gd name="adj" fmla="val 5129"/>
            </a:avLst>
          </a:prstGeom>
          <a:ln w="6350"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tx1"/>
                </a:solidFill>
                <a:latin typeface="+mj-lt"/>
                <a:ea typeface="Open Sans" pitchFamily="34" charset="0"/>
                <a:cs typeface="Arial" panose="020B0604020202020204" pitchFamily="34" charset="0"/>
              </a:rPr>
              <a:t>III </a:t>
            </a:r>
            <a:r>
              <a:rPr lang="ru-RU" b="1" dirty="0">
                <a:solidFill>
                  <a:schemeClr val="tx1"/>
                </a:solidFill>
                <a:latin typeface="+mj-lt"/>
                <a:ea typeface="Open Sans" pitchFamily="34" charset="0"/>
                <a:cs typeface="Arial" panose="020B0604020202020204" pitchFamily="34" charset="0"/>
              </a:rPr>
              <a:t>Этап</a:t>
            </a:r>
            <a:r>
              <a:rPr lang="en-US" dirty="0">
                <a:latin typeface="+mj-lt"/>
                <a:ea typeface="Open Sans" pitchFamily="34" charset="0"/>
                <a:cs typeface="Arial" panose="020B0604020202020204" pitchFamily="34" charset="0"/>
              </a:rPr>
              <a:t>     </a:t>
            </a:r>
            <a:r>
              <a:rPr lang="ru-RU" dirty="0">
                <a:latin typeface="+mj-lt"/>
                <a:ea typeface="Open Sans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+mj-lt"/>
                <a:ea typeface="Open Sans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dirty="0">
                <a:latin typeface="+mj-lt"/>
                <a:ea typeface="Open Sans" pitchFamily="34" charset="0"/>
                <a:cs typeface="Arial" panose="020B0604020202020204" pitchFamily="34" charset="0"/>
              </a:rPr>
              <a:t>     5 марта 2026 г</a:t>
            </a:r>
            <a:r>
              <a:rPr lang="en-US" dirty="0">
                <a:latin typeface="+mj-lt"/>
                <a:ea typeface="Open Sans" pitchFamily="34" charset="0"/>
                <a:cs typeface="Arial" panose="020B0604020202020204" pitchFamily="34" charset="0"/>
              </a:rPr>
              <a:t>.</a:t>
            </a:r>
            <a:endParaRPr lang="ru-RU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0058F130-8B89-50E5-1B28-38CABD5689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163775" y="1453915"/>
            <a:ext cx="345106" cy="34510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DADDE95-5559-2DD6-1161-A4FB8D65F7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128017" y="1131983"/>
            <a:ext cx="321932" cy="32193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9853FE6-EE76-DBCD-089D-33976C1BED0E}"/>
              </a:ext>
            </a:extLst>
          </p:cNvPr>
          <p:cNvSpPr txBox="1"/>
          <p:nvPr/>
        </p:nvSpPr>
        <p:spPr>
          <a:xfrm>
            <a:off x="266292" y="5404085"/>
            <a:ext cx="6409764" cy="329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lang="ru-RU" sz="1600" dirty="0">
                <a:latin typeface="Montserrat Bold" pitchFamily="2" charset="-52"/>
                <a:cs typeface="Arial"/>
              </a:rPr>
              <a:t>Отражение тематики в рамках фестиваля: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0EFFC7EC-CA65-0A86-43DD-01B6BA22C5CA}"/>
              </a:ext>
            </a:extLst>
          </p:cNvPr>
          <p:cNvSpPr txBox="1"/>
          <p:nvPr/>
        </p:nvSpPr>
        <p:spPr>
          <a:xfrm>
            <a:off x="675456" y="5755870"/>
            <a:ext cx="108771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457200" indent="-457200" algn="just">
              <a:buFontTx/>
              <a:buChar char="-"/>
              <a:defRPr>
                <a:solidFill>
                  <a:schemeClr val="tx2"/>
                </a:solidFill>
                <a:latin typeface="+mj-lt"/>
                <a:ea typeface="Open Sans" pitchFamily="34" charset="0"/>
                <a:cs typeface="Arial" panose="020B0604020202020204" pitchFamily="34" charset="0"/>
              </a:defRPr>
            </a:lvl1pPr>
          </a:lstStyle>
          <a:p>
            <a:pPr marL="0" indent="0" algn="l">
              <a:buNone/>
            </a:pPr>
            <a:r>
              <a:rPr lang="ru-RU" sz="1200" dirty="0"/>
              <a:t>Творческий потенциал студентов активно развивается благодаря разнообразным формам организации внеучебной деятельности, создавая условия для самовыражения и саморазвития.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C20E61FC-A60B-0ECE-D8FC-DA46A0D80F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33400" y="5813971"/>
            <a:ext cx="161859" cy="161859"/>
          </a:xfrm>
          <a:prstGeom prst="rect">
            <a:avLst/>
          </a:prstGeom>
        </p:spPr>
      </p:pic>
      <p:pic>
        <p:nvPicPr>
          <p:cNvPr id="33" name="Объект 17">
            <a:extLst>
              <a:ext uri="{FF2B5EF4-FFF2-40B4-BE49-F238E27FC236}">
                <a16:creationId xmlns:a16="http://schemas.microsoft.com/office/drawing/2014/main" xmlns="" id="{1EFE74EB-1064-42F5-8D3B-C7213D2E921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107FA47-3E14-0044-CCC3-153DB1AB880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3509422" y="3325409"/>
            <a:ext cx="490869" cy="49086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0A96D31-0875-3316-C49B-1DCB7EAB910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7853907" y="3325409"/>
            <a:ext cx="490869" cy="49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93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AAFD12DE-A780-4D7D-30CB-C83BE76DF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11</a:t>
            </a:fld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3C66D6B3-0570-2232-73F6-8BCF8135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6F3EFA0C-1142-E809-24D6-95B1E6978596}"/>
              </a:ext>
            </a:extLst>
          </p:cNvPr>
          <p:cNvGraphicFramePr>
            <a:graphicFrameLocks noGrp="1"/>
          </p:cNvGraphicFramePr>
          <p:nvPr>
            <p:ph type="chart" sz="quarter" idx="16"/>
            <p:extLst>
              <p:ext uri="{D42A27DB-BD31-4B8C-83A1-F6EECF244321}">
                <p14:modId xmlns:p14="http://schemas.microsoft.com/office/powerpoint/2010/main" val="1984207646"/>
              </p:ext>
            </p:extLst>
          </p:nvPr>
        </p:nvGraphicFramePr>
        <p:xfrm>
          <a:off x="334963" y="1076325"/>
          <a:ext cx="8370887" cy="5129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1FDC4B59-3FBD-F808-D7DE-0DBDC1536980}"/>
              </a:ext>
            </a:extLst>
          </p:cNvPr>
          <p:cNvSpPr/>
          <p:nvPr/>
        </p:nvSpPr>
        <p:spPr>
          <a:xfrm>
            <a:off x="8991438" y="1076325"/>
            <a:ext cx="2828924" cy="2291682"/>
          </a:xfrm>
          <a:prstGeom prst="roundRect">
            <a:avLst>
              <a:gd name="adj" fmla="val 3687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F608DA1-6C72-275F-4265-B1FE5827BE3D}"/>
              </a:ext>
            </a:extLst>
          </p:cNvPr>
          <p:cNvSpPr txBox="1"/>
          <p:nvPr/>
        </p:nvSpPr>
        <p:spPr>
          <a:xfrm>
            <a:off x="9055100" y="1124512"/>
            <a:ext cx="2628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Текст.</a:t>
            </a:r>
          </a:p>
          <a:p>
            <a:r>
              <a:rPr lang="ru-RU" sz="1400" dirty="0">
                <a:solidFill>
                  <a:schemeClr val="bg1"/>
                </a:solidFill>
              </a:rPr>
              <a:t>Текст </a:t>
            </a:r>
            <a:r>
              <a:rPr lang="ru-RU" sz="1400" dirty="0" err="1">
                <a:solidFill>
                  <a:schemeClr val="bg1"/>
                </a:solidFill>
              </a:rPr>
              <a:t>текст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текст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текст</a:t>
            </a:r>
            <a:r>
              <a:rPr lang="ru-RU" sz="1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1C72E818-AD7C-A36D-DEB6-553B92BB9031}"/>
              </a:ext>
            </a:extLst>
          </p:cNvPr>
          <p:cNvSpPr/>
          <p:nvPr/>
        </p:nvSpPr>
        <p:spPr>
          <a:xfrm>
            <a:off x="8991438" y="3640930"/>
            <a:ext cx="2828924" cy="2755107"/>
          </a:xfrm>
          <a:prstGeom prst="roundRect">
            <a:avLst>
              <a:gd name="adj" fmla="val 3687"/>
            </a:avLst>
          </a:prstGeom>
          <a:solidFill>
            <a:srgbClr val="ECECEC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B7E7CDB-9632-3D68-1DCE-5781452C8FC5}"/>
              </a:ext>
            </a:extLst>
          </p:cNvPr>
          <p:cNvSpPr txBox="1"/>
          <p:nvPr/>
        </p:nvSpPr>
        <p:spPr>
          <a:xfrm>
            <a:off x="9091450" y="3704924"/>
            <a:ext cx="26289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/>
              <a:t>Текст.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DE0B108D-4B1D-5150-E6E8-5CFF6A9AFD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5400000" flipH="1">
            <a:off x="11217125" y="4297711"/>
            <a:ext cx="315631" cy="32803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65A1DFA3-47E6-2A1D-923B-C8EEC3ED26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5400000" flipV="1">
            <a:off x="11217128" y="5782543"/>
            <a:ext cx="315628" cy="32802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F13C95C6-4F83-E94E-D675-CB27C5E3AB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5400000" flipH="1">
            <a:off x="11217128" y="5057963"/>
            <a:ext cx="315631" cy="32803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3BC7BB3-40AA-280D-75C1-B9CE9B73BB61}"/>
              </a:ext>
            </a:extLst>
          </p:cNvPr>
          <p:cNvSpPr txBox="1"/>
          <p:nvPr/>
        </p:nvSpPr>
        <p:spPr>
          <a:xfrm>
            <a:off x="9123771" y="4184728"/>
            <a:ext cx="10017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&gt;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68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C72F400-B5C7-0042-BB56-5BD23320CD44}"/>
              </a:ext>
            </a:extLst>
          </p:cNvPr>
          <p:cNvSpPr txBox="1"/>
          <p:nvPr/>
        </p:nvSpPr>
        <p:spPr>
          <a:xfrm>
            <a:off x="9130944" y="5643171"/>
            <a:ext cx="10111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&gt;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56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7E545721-D657-F3D1-F9DC-99126E54746B}"/>
              </a:ext>
            </a:extLst>
          </p:cNvPr>
          <p:cNvSpPr txBox="1"/>
          <p:nvPr/>
        </p:nvSpPr>
        <p:spPr>
          <a:xfrm>
            <a:off x="9031645" y="4900788"/>
            <a:ext cx="138870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dirty="0">
                <a:latin typeface="+mj-lt"/>
                <a:cs typeface="Arial" panose="020B0604020202020204" pitchFamily="34" charset="0"/>
              </a:rPr>
              <a:t> +12%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43FAA4C-AE91-BD27-5C8B-E72DF685D256}"/>
              </a:ext>
            </a:extLst>
          </p:cNvPr>
          <p:cNvSpPr txBox="1"/>
          <p:nvPr/>
        </p:nvSpPr>
        <p:spPr>
          <a:xfrm>
            <a:off x="9029525" y="4575270"/>
            <a:ext cx="11506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latin typeface="+mj-lt"/>
                <a:cs typeface="Arial" panose="020B0604020202020204" pitchFamily="34" charset="0"/>
              </a:rPr>
              <a:t>Показатель 1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E07C3D21-61BE-5198-80B7-A1214A56E161}"/>
              </a:ext>
            </a:extLst>
          </p:cNvPr>
          <p:cNvSpPr txBox="1"/>
          <p:nvPr/>
        </p:nvSpPr>
        <p:spPr>
          <a:xfrm>
            <a:off x="9055100" y="5343296"/>
            <a:ext cx="12985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latin typeface="+mj-lt"/>
                <a:cs typeface="Arial" panose="020B0604020202020204" pitchFamily="34" charset="0"/>
              </a:rPr>
              <a:t>Показатель 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0419D0C6-19C3-13A4-859A-8DAD24858179}"/>
              </a:ext>
            </a:extLst>
          </p:cNvPr>
          <p:cNvSpPr txBox="1"/>
          <p:nvPr/>
        </p:nvSpPr>
        <p:spPr>
          <a:xfrm>
            <a:off x="9055100" y="6035565"/>
            <a:ext cx="13652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latin typeface="+mj-lt"/>
                <a:cs typeface="Arial" panose="020B0604020202020204" pitchFamily="34" charset="0"/>
              </a:rPr>
              <a:t>Показатель 3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Объект 17">
            <a:extLst>
              <a:ext uri="{FF2B5EF4-FFF2-40B4-BE49-F238E27FC236}">
                <a16:creationId xmlns:a16="http://schemas.microsoft.com/office/drawing/2014/main" xmlns="" id="{A23F4929-BEA3-47AF-A738-7EBDA6B3ACD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70086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533802A-DFBB-4B50-3370-AC1D0E05F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21F1AA-9591-D669-A12C-897BD1E03B8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12</a:t>
            </a:fld>
            <a:endParaRPr lang="ru-RU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E8AD3066-98D4-45AC-7150-BA04685A4CD3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 lIns="180000" tIns="180000" rIns="180000" bIns="108000">
            <a:normAutofit/>
          </a:bodyPr>
          <a:lstStyle/>
          <a:p>
            <a:pPr marL="0" indent="0">
              <a:buNone/>
            </a:pPr>
            <a:r>
              <a:rPr lang="ru-RU" sz="1300" dirty="0"/>
              <a:t>Не следует, однако забывать, что укрепление и развитие структуры способствует подготовки и реализации дальнейших направлений развития. Не следует, однако забывать, что укрепление и развитие структуры способствует подготовки и реализации дальнейших направлений развития.</a:t>
            </a:r>
          </a:p>
          <a:p>
            <a:pPr marL="0" indent="0">
              <a:buNone/>
            </a:pPr>
            <a:endParaRPr lang="ru-RU" sz="1300" dirty="0"/>
          </a:p>
          <a:p>
            <a:endParaRPr lang="ru-RU" sz="1300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477963D2-7345-9EEA-CB5A-6E66688831A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ln w="6350">
            <a:solidFill>
              <a:srgbClr val="E8E8E8"/>
            </a:solidFill>
          </a:ln>
        </p:spPr>
        <p:txBody>
          <a:bodyPr vert="horz" lIns="180000" tIns="180000" rIns="180000" bIns="108000" rtlCol="0">
            <a:normAutofit/>
          </a:bodyPr>
          <a:lstStyle/>
          <a:p>
            <a:pPr marL="0" indent="0">
              <a:buNone/>
            </a:pPr>
            <a:r>
              <a:rPr lang="ru-RU" sz="1300" dirty="0"/>
              <a:t>Не следует, однако забывать, что укрепление и развитие структуры способствует подготовки и реализации дальнейших направлений развития. Не следует, однако забывать, что укрепление и развитие структуры способствует подготовки и реализации дальнейших направлений развития.</a:t>
            </a:r>
          </a:p>
          <a:p>
            <a:pPr marL="0" indent="0">
              <a:buNone/>
            </a:pPr>
            <a:endParaRPr lang="ru-RU" sz="1300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99004893-8977-CAF8-37FA-C463931432D5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ln w="6350">
            <a:solidFill>
              <a:srgbClr val="E8E8E8"/>
            </a:solidFill>
          </a:ln>
        </p:spPr>
        <p:txBody>
          <a:bodyPr vert="horz" lIns="180000" tIns="180000" rIns="180000" bIns="108000" rtlCol="0">
            <a:normAutofit/>
          </a:bodyPr>
          <a:lstStyle/>
          <a:p>
            <a:r>
              <a:rPr lang="ru-RU" sz="1300" dirty="0"/>
              <a:t>Не следует, однако забывать, что укрепление и развитие структуры способствует подготовки и реализации дальнейших направлений развития. Не следует, однако забывать, что укрепление и развитие структуры способствует подготовки и реализации дальнейших направлений развития.</a:t>
            </a:r>
          </a:p>
          <a:p>
            <a:endParaRPr lang="ru-RU" sz="13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9BE74019-E562-46DC-8B67-B3DBF3F2BDA6}"/>
              </a:ext>
            </a:extLst>
          </p:cNvPr>
          <p:cNvPicPr>
            <a:picLocks noGrp="1" noChangeAspect="1" noChangeArrowheads="1"/>
          </p:cNvPicPr>
          <p:nvPr>
            <p:ph type="pic" sz="quarter" idx="3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6" b="8216"/>
          <a:stretch>
            <a:fillRect/>
          </a:stretch>
        </p:blipFill>
        <p:spPr bwMode="auto">
          <a:xfrm>
            <a:off x="4188471" y="1365250"/>
            <a:ext cx="3703638" cy="2063750"/>
          </a:xfrm>
          <a:prstGeom prst="roundRect">
            <a:avLst>
              <a:gd name="adj" fmla="val 392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xmlns="" id="{37832FC4-58C1-6624-A0BC-14C975A7C7F7}"/>
              </a:ext>
            </a:extLst>
          </p:cNvPr>
          <p:cNvPicPr>
            <a:picLocks noGrp="1" noChangeAspect="1" noChangeArrowheads="1"/>
          </p:cNvPicPr>
          <p:nvPr>
            <p:ph type="pic" sz="quarter" idx="2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2" b="8192"/>
          <a:stretch>
            <a:fillRect/>
          </a:stretch>
        </p:blipFill>
        <p:spPr bwMode="auto">
          <a:prstGeom prst="roundRect">
            <a:avLst>
              <a:gd name="adj" fmla="val 392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xmlns="" id="{246315C1-7D65-FC79-465C-54845E869F6E}"/>
              </a:ext>
            </a:extLst>
          </p:cNvPr>
          <p:cNvPicPr>
            <a:picLocks noGrp="1" noChangeAspect="1" noChangeArrowheads="1"/>
          </p:cNvPicPr>
          <p:nvPr>
            <p:ph type="pic" sz="quarter" idx="2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83"/>
          <a:stretch/>
        </p:blipFill>
        <p:spPr bwMode="auto">
          <a:prstGeom prst="roundRect">
            <a:avLst>
              <a:gd name="adj" fmla="val 392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Объект 17">
            <a:extLst>
              <a:ext uri="{FF2B5EF4-FFF2-40B4-BE49-F238E27FC236}">
                <a16:creationId xmlns:a16="http://schemas.microsoft.com/office/drawing/2014/main" xmlns="" id="{266FE246-F03F-4211-9D59-F690C0EDEF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524896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77EE2B28-D2F5-AE9E-A904-D4BE09A60D56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605362" y="1939949"/>
            <a:ext cx="2913063" cy="1863701"/>
          </a:xfrm>
          <a:ln w="6350">
            <a:solidFill>
              <a:schemeClr val="bg2">
                <a:lumMod val="75000"/>
              </a:schemeClr>
            </a:solidFill>
          </a:ln>
        </p:spPr>
        <p:txBody>
          <a:bodyPr vert="horz" lIns="180000" tIns="180000" rIns="72000" bIns="45720" rtlCol="0">
            <a:normAutofit/>
          </a:bodyPr>
          <a:lstStyle/>
          <a:p>
            <a:pPr marL="0" indent="0">
              <a:buNone/>
            </a:pPr>
            <a:r>
              <a:rPr lang="ru-RU" sz="1400" dirty="0"/>
              <a:t>Не следует, однако забывать, что укрепление и развитие структуры способствует подготовки и реализации дальнейших направлений развития. 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B1EA28C7-9925-6EDA-E943-B77D62943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BDEE7BE-786F-F7FD-4509-80A6F9BE647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13</a:t>
            </a:fld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582B483-DB49-8B2B-76A0-70319BBA1CA3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ru-RU" dirty="0"/>
              <a:t>Второе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502DBCDE-FB4B-21FD-9710-B38EEB98B3E7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7904821" y="1939949"/>
            <a:ext cx="2913063" cy="1863701"/>
          </a:xfrm>
          <a:ln w="6350">
            <a:solidFill>
              <a:schemeClr val="bg2">
                <a:lumMod val="75000"/>
              </a:schemeClr>
            </a:solidFill>
          </a:ln>
        </p:spPr>
        <p:txBody>
          <a:bodyPr vert="horz" lIns="180000" tIns="180000" rIns="72000" bIns="45720" rtlCol="0">
            <a:normAutofit/>
          </a:bodyPr>
          <a:lstStyle/>
          <a:p>
            <a:pPr marL="0" indent="0">
              <a:buNone/>
            </a:pPr>
            <a:r>
              <a:rPr lang="ru-RU" sz="1400" dirty="0"/>
              <a:t>Не следует, однако забывать, что укрепление и развитие структуры способствует подготовки и реализации дальнейших направлений развития. 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3421251A-AFD4-1B1D-ECD9-C9A2F8EB5907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1305902" y="1939949"/>
            <a:ext cx="2913063" cy="1863701"/>
          </a:xfrm>
          <a:ln w="6350">
            <a:solidFill>
              <a:schemeClr val="bg2">
                <a:lumMod val="75000"/>
              </a:schemeClr>
            </a:solidFill>
          </a:ln>
        </p:spPr>
        <p:txBody>
          <a:bodyPr vert="horz" lIns="180000" tIns="180000" rIns="72000" bIns="45720" rtlCol="0">
            <a:normAutofit/>
          </a:bodyPr>
          <a:lstStyle/>
          <a:p>
            <a:pPr marL="0" indent="0">
              <a:buNone/>
            </a:pPr>
            <a:r>
              <a:rPr lang="ru-RU" sz="1400" dirty="0"/>
              <a:t>Не следует, однако забывать, что укрепление и развитие структуры способствует подготовки и реализации дальнейших направлений развития. 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A46623BA-CB0D-3BA9-CAB2-947DF8053C8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solidFill>
            <a:srgbClr val="F4F4F4"/>
          </a:solidFill>
          <a:ln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ru-RU" dirty="0"/>
              <a:t>Первое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FD37BE82-5124-6DCF-EE2D-1E7ED3722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5901" y="4147117"/>
            <a:ext cx="9511981" cy="1656950"/>
          </a:xfrm>
        </p:spPr>
        <p:txBody>
          <a:bodyPr/>
          <a:lstStyle/>
          <a:p>
            <a:r>
              <a:rPr lang="ru-RU" dirty="0"/>
              <a:t>Университет — это пространство для творчества, научных исследований, спорта и общественной деятельности. 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xmlns="" id="{92D03648-5DFE-2734-C5B8-B409B6521CE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solidFill>
            <a:srgbClr val="F4F4F4"/>
          </a:solidFill>
          <a:ln w="6350">
            <a:solidFill>
              <a:schemeClr val="bg2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ru-RU" dirty="0">
                <a:latin typeface="+mj-lt"/>
              </a:rPr>
              <a:t>Третье</a:t>
            </a:r>
          </a:p>
        </p:txBody>
      </p:sp>
      <p:pic>
        <p:nvPicPr>
          <p:cNvPr id="13" name="Объект 17">
            <a:extLst>
              <a:ext uri="{FF2B5EF4-FFF2-40B4-BE49-F238E27FC236}">
                <a16:creationId xmlns:a16="http://schemas.microsoft.com/office/drawing/2014/main" xmlns="" id="{EC38CA73-0738-41A0-8064-A93BF8FA5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3517724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xmlns="" id="{D0513316-4337-1A3C-17F3-2BF7C7945736}"/>
              </a:ext>
            </a:extLst>
          </p:cNvPr>
          <p:cNvSpPr/>
          <p:nvPr/>
        </p:nvSpPr>
        <p:spPr>
          <a:xfrm>
            <a:off x="9830220" y="4153448"/>
            <a:ext cx="2205923" cy="1989629"/>
          </a:xfrm>
          <a:prstGeom prst="roundRect">
            <a:avLst>
              <a:gd name="adj" fmla="val 3687"/>
            </a:avLst>
          </a:prstGeom>
          <a:solidFill>
            <a:schemeClr val="accent4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95" name="Прямоугольник: скругленные углы 94">
            <a:extLst>
              <a:ext uri="{FF2B5EF4-FFF2-40B4-BE49-F238E27FC236}">
                <a16:creationId xmlns:a16="http://schemas.microsoft.com/office/drawing/2014/main" xmlns="" id="{AA0832D9-C103-C5F1-BFD3-3946367C0F1A}"/>
              </a:ext>
            </a:extLst>
          </p:cNvPr>
          <p:cNvSpPr/>
          <p:nvPr/>
        </p:nvSpPr>
        <p:spPr>
          <a:xfrm>
            <a:off x="5076475" y="3413920"/>
            <a:ext cx="2230748" cy="1989629"/>
          </a:xfrm>
          <a:prstGeom prst="roundRect">
            <a:avLst>
              <a:gd name="adj" fmla="val 3687"/>
            </a:avLst>
          </a:prstGeom>
          <a:solidFill>
            <a:schemeClr val="accent4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94" name="Прямоугольник: скругленные углы 93">
            <a:extLst>
              <a:ext uri="{FF2B5EF4-FFF2-40B4-BE49-F238E27FC236}">
                <a16:creationId xmlns:a16="http://schemas.microsoft.com/office/drawing/2014/main" xmlns="" id="{821A0990-AAE9-107D-D5CE-E3D1E517844B}"/>
              </a:ext>
            </a:extLst>
          </p:cNvPr>
          <p:cNvSpPr/>
          <p:nvPr/>
        </p:nvSpPr>
        <p:spPr>
          <a:xfrm>
            <a:off x="331334" y="3413920"/>
            <a:ext cx="2230748" cy="1989629"/>
          </a:xfrm>
          <a:prstGeom prst="roundRect">
            <a:avLst>
              <a:gd name="adj" fmla="val 3687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1500">
              <a:solidFill>
                <a:schemeClr val="bg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4017A98-6081-8BC5-0618-4ABD9EB7AB9E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 lIns="180000" tIns="180000" rIns="180000">
            <a:normAutofit fontScale="92500" lnSpcReduction="10000"/>
          </a:bodyPr>
          <a:lstStyle/>
          <a:p>
            <a:r>
              <a:rPr lang="ru-RU" sz="1200" dirty="0"/>
              <a:t>Университет — это пространство для творчества, научных исследований, спорта и общественной деятельности. Университет — это пространство для творчества, научных исследований, спорта и общественной деятельности.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E921158-7AAD-9AAD-280A-8A4F2710A446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noFill/>
          <a:ln w="6350">
            <a:solidFill>
              <a:schemeClr val="tx2"/>
            </a:solidFill>
          </a:ln>
        </p:spPr>
        <p:txBody>
          <a:bodyPr vert="horz" lIns="180000" tIns="180000" rIns="18000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ru-RU" sz="1200" dirty="0"/>
              <a:t>Университет — это пространство для творчества, научных исследований, спорта и общественной деятельности. Университет — это пространство для творчества, научных исследований, спорта и общественной деятельности.</a:t>
            </a:r>
          </a:p>
          <a:p>
            <a:pPr marL="0" indent="0">
              <a:buNone/>
            </a:pPr>
            <a:endParaRPr lang="ru-RU" sz="120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1BDF1B20-C0EE-92DF-137A-55121D6A02F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noFill/>
          <a:ln w="6350">
            <a:solidFill>
              <a:schemeClr val="tx2"/>
            </a:solidFill>
          </a:ln>
        </p:spPr>
        <p:txBody>
          <a:bodyPr vert="horz" lIns="180000" tIns="180000" rIns="180000" bIns="45720" rtlCol="0">
            <a:normAutofit fontScale="85000" lnSpcReduction="20000"/>
          </a:bodyPr>
          <a:lstStyle/>
          <a:p>
            <a:pPr marL="0" indent="0">
              <a:buNone/>
            </a:pPr>
            <a:r>
              <a:rPr lang="ru-RU" sz="1200" dirty="0"/>
              <a:t>Университет — это пространство для творчества, научных исследований, спорта и общественной деятельности. Университет — это пространство для творчества, научных исследований, спорта.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B3F81AC1-76EA-F9B9-4321-B38FE24E3BBC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5076475" y="5596845"/>
            <a:ext cx="2218356" cy="1322115"/>
          </a:xfrm>
          <a:noFill/>
          <a:ln w="6350">
            <a:solidFill>
              <a:schemeClr val="tx2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88BB2806-48E2-E91A-5F0D-D81A12531843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noFill/>
          <a:ln w="6350">
            <a:solidFill>
              <a:schemeClr val="tx2"/>
            </a:solidFill>
          </a:ln>
        </p:spPr>
        <p:txBody>
          <a:bodyPr vert="horz" lIns="180000" tIns="180000" rIns="18000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ru-RU" sz="1200" dirty="0"/>
              <a:t>Университет — это пространство для творчества, научных исследований, спорта и общественной деятельности. Университет — это пространство для творчества, научных исследований, спорта и общественной деятельности.</a:t>
            </a:r>
          </a:p>
          <a:p>
            <a:pPr marL="0" indent="0">
              <a:buNone/>
            </a:pPr>
            <a:endParaRPr lang="ru-RU" sz="1200" dirty="0"/>
          </a:p>
        </p:txBody>
      </p:sp>
      <p:sp>
        <p:nvSpPr>
          <p:cNvPr id="17" name="Номер слайда 16">
            <a:extLst>
              <a:ext uri="{FF2B5EF4-FFF2-40B4-BE49-F238E27FC236}">
                <a16:creationId xmlns:a16="http://schemas.microsoft.com/office/drawing/2014/main" xmlns="" id="{E7E15883-ED3F-180A-C3E2-48AB9BCC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14</a:t>
            </a:fld>
            <a:endParaRPr lang="ru-RU"/>
          </a:p>
        </p:txBody>
      </p:sp>
      <p:sp>
        <p:nvSpPr>
          <p:cNvPr id="19" name="Заголовок 18">
            <a:extLst>
              <a:ext uri="{FF2B5EF4-FFF2-40B4-BE49-F238E27FC236}">
                <a16:creationId xmlns:a16="http://schemas.microsoft.com/office/drawing/2014/main" xmlns="" id="{A2F6FA2E-BBB4-034F-3A6C-BD8CF7DF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  <a:endParaRPr lang="ru-RU" b="1" dirty="0"/>
          </a:p>
        </p:txBody>
      </p:sp>
      <p:pic>
        <p:nvPicPr>
          <p:cNvPr id="85" name="Объект 22">
            <a:extLst>
              <a:ext uri="{FF2B5EF4-FFF2-40B4-BE49-F238E27FC236}">
                <a16:creationId xmlns:a16="http://schemas.microsoft.com/office/drawing/2014/main" xmlns="" id="{D404DB8B-E040-25DF-A378-D1ACE4A589E8}"/>
              </a:ext>
            </a:extLst>
          </p:cNvPr>
          <p:cNvPicPr>
            <a:picLocks noGrp="1" noChangeAspect="1"/>
          </p:cNvPicPr>
          <p:nvPr>
            <p:ph sz="quarter" idx="3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r="12903"/>
          <a:stretch/>
        </p:blipFill>
        <p:spPr>
          <a:xfrm>
            <a:off x="9818970" y="1951038"/>
            <a:ext cx="2217173" cy="1989137"/>
          </a:xfrm>
          <a:prstGeom prst="roundRect">
            <a:avLst>
              <a:gd name="adj" fmla="val 5656"/>
            </a:avLst>
          </a:prstGeom>
          <a:noFill/>
        </p:spPr>
      </p:pic>
      <p:pic>
        <p:nvPicPr>
          <p:cNvPr id="86" name="Объект 22">
            <a:extLst>
              <a:ext uri="{FF2B5EF4-FFF2-40B4-BE49-F238E27FC236}">
                <a16:creationId xmlns:a16="http://schemas.microsoft.com/office/drawing/2014/main" xmlns="" id="{B21A423B-49A2-9D70-B1A6-03B0059DEC30}"/>
              </a:ext>
            </a:extLst>
          </p:cNvPr>
          <p:cNvPicPr>
            <a:picLocks noGrp="1" noChangeAspect="1"/>
          </p:cNvPicPr>
          <p:nvPr>
            <p:ph sz="quarter" idx="2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0" r="15823" b="27504"/>
          <a:stretch>
            <a:fillRect/>
          </a:stretch>
        </p:blipFill>
        <p:spPr>
          <a:xfrm>
            <a:off x="5076825" y="1232441"/>
            <a:ext cx="2217738" cy="1989643"/>
          </a:xfrm>
          <a:prstGeom prst="roundRect">
            <a:avLst>
              <a:gd name="adj" fmla="val 5656"/>
            </a:avLst>
          </a:prstGeom>
        </p:spPr>
      </p:pic>
      <p:pic>
        <p:nvPicPr>
          <p:cNvPr id="87" name="Объект 22">
            <a:extLst>
              <a:ext uri="{FF2B5EF4-FFF2-40B4-BE49-F238E27FC236}">
                <a16:creationId xmlns:a16="http://schemas.microsoft.com/office/drawing/2014/main" xmlns="" id="{A77A47DE-94A8-64AB-35ED-2D3C1AC63122}"/>
              </a:ext>
            </a:extLst>
          </p:cNvPr>
          <p:cNvPicPr>
            <a:picLocks noGrp="1" noChangeAspect="1"/>
          </p:cNvPicPr>
          <p:nvPr>
            <p:ph sz="quarter" idx="2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8" t="29603" r="4817" b="20746"/>
          <a:stretch>
            <a:fillRect/>
          </a:stretch>
        </p:blipFill>
        <p:spPr>
          <a:xfrm>
            <a:off x="2705291" y="3773488"/>
            <a:ext cx="2218943" cy="1990725"/>
          </a:xfrm>
          <a:prstGeom prst="roundRect">
            <a:avLst>
              <a:gd name="adj" fmla="val 5656"/>
            </a:avLst>
          </a:prstGeom>
          <a:noFill/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1163BB4B-A653-77CF-274D-AD3627F735C6}"/>
              </a:ext>
            </a:extLst>
          </p:cNvPr>
          <p:cNvSpPr txBox="1"/>
          <p:nvPr/>
        </p:nvSpPr>
        <p:spPr>
          <a:xfrm>
            <a:off x="884395" y="4718404"/>
            <a:ext cx="1016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ТЕКСТ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E56F5C27-7587-C1BE-83FE-0D35F153C2C8}"/>
              </a:ext>
            </a:extLst>
          </p:cNvPr>
          <p:cNvSpPr txBox="1"/>
          <p:nvPr/>
        </p:nvSpPr>
        <p:spPr>
          <a:xfrm>
            <a:off x="657890" y="3471940"/>
            <a:ext cx="16147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7C5BD293-B01C-278C-4200-943682528486}"/>
              </a:ext>
            </a:extLst>
          </p:cNvPr>
          <p:cNvSpPr txBox="1"/>
          <p:nvPr/>
        </p:nvSpPr>
        <p:spPr>
          <a:xfrm>
            <a:off x="5323943" y="4714737"/>
            <a:ext cx="17123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КОНЦЕРТА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8B91613C-D014-417B-524A-9B109E71182E}"/>
              </a:ext>
            </a:extLst>
          </p:cNvPr>
          <p:cNvSpPr txBox="1"/>
          <p:nvPr/>
        </p:nvSpPr>
        <p:spPr>
          <a:xfrm>
            <a:off x="10419243" y="5533947"/>
            <a:ext cx="1016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ТЕКСТ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342AFE12-45EB-2D56-64EB-5CA386FE6836}"/>
              </a:ext>
            </a:extLst>
          </p:cNvPr>
          <p:cNvSpPr txBox="1"/>
          <p:nvPr/>
        </p:nvSpPr>
        <p:spPr>
          <a:xfrm>
            <a:off x="10176754" y="4243119"/>
            <a:ext cx="15615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99" name="Прямоугольник: скругленные углы 98">
            <a:extLst>
              <a:ext uri="{FF2B5EF4-FFF2-40B4-BE49-F238E27FC236}">
                <a16:creationId xmlns:a16="http://schemas.microsoft.com/office/drawing/2014/main" xmlns="" id="{B3F64818-730F-CDEA-C4A3-F39069B7C563}"/>
              </a:ext>
            </a:extLst>
          </p:cNvPr>
          <p:cNvSpPr/>
          <p:nvPr/>
        </p:nvSpPr>
        <p:spPr>
          <a:xfrm>
            <a:off x="7460606" y="1591771"/>
            <a:ext cx="2205923" cy="1989629"/>
          </a:xfrm>
          <a:prstGeom prst="roundRect">
            <a:avLst>
              <a:gd name="adj" fmla="val 3687"/>
            </a:avLst>
          </a:prstGeom>
          <a:solidFill>
            <a:schemeClr val="accent1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0" name="Прямоугольник: скругленные углы 99">
            <a:extLst>
              <a:ext uri="{FF2B5EF4-FFF2-40B4-BE49-F238E27FC236}">
                <a16:creationId xmlns:a16="http://schemas.microsoft.com/office/drawing/2014/main" xmlns="" id="{643AE400-545F-AFF0-E4B1-D116A06F955C}"/>
              </a:ext>
            </a:extLst>
          </p:cNvPr>
          <p:cNvSpPr/>
          <p:nvPr/>
        </p:nvSpPr>
        <p:spPr>
          <a:xfrm>
            <a:off x="2701931" y="5934057"/>
            <a:ext cx="2209911" cy="962547"/>
          </a:xfrm>
          <a:prstGeom prst="roundRect">
            <a:avLst>
              <a:gd name="adj" fmla="val 3687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1500">
              <a:solidFill>
                <a:schemeClr val="bg1"/>
              </a:solidFill>
            </a:endParaRPr>
          </a:p>
        </p:txBody>
      </p:sp>
      <p:sp>
        <p:nvSpPr>
          <p:cNvPr id="101" name="Прямоугольник: скругленные углы 100">
            <a:extLst>
              <a:ext uri="{FF2B5EF4-FFF2-40B4-BE49-F238E27FC236}">
                <a16:creationId xmlns:a16="http://schemas.microsoft.com/office/drawing/2014/main" xmlns="" id="{A1EB5565-12E3-A0A6-3722-73CC513EE737}"/>
              </a:ext>
            </a:extLst>
          </p:cNvPr>
          <p:cNvSpPr/>
          <p:nvPr/>
        </p:nvSpPr>
        <p:spPr>
          <a:xfrm>
            <a:off x="7460605" y="5956413"/>
            <a:ext cx="2205923" cy="962547"/>
          </a:xfrm>
          <a:prstGeom prst="roundRect">
            <a:avLst>
              <a:gd name="adj" fmla="val 3687"/>
            </a:avLst>
          </a:prstGeom>
          <a:solidFill>
            <a:schemeClr val="accent4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26" name="Объект 17">
            <a:extLst>
              <a:ext uri="{FF2B5EF4-FFF2-40B4-BE49-F238E27FC236}">
                <a16:creationId xmlns:a16="http://schemas.microsoft.com/office/drawing/2014/main" xmlns="" id="{F3961B64-91BE-4BE2-ACDA-1A859F1A2F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0710823F-0DD9-46E7-855B-D8A970816AF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954257" y="2079449"/>
            <a:ext cx="1029723" cy="102972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87BCED57-B58A-4C99-8A5A-9A3BC54D30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848764" y="3838397"/>
            <a:ext cx="662687" cy="66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75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5F501460-C134-6856-6352-C05E5518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15</a:t>
            </a:fld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06ADB7F-098D-041C-91B6-30E7A0CAC0B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ru-RU" dirty="0"/>
              <a:t>Обеспечение нашей деятельности позволяет выполнять важные задания по разработке позиций, занимаемых участниками в отношении поставленных задач.</a:t>
            </a:r>
          </a:p>
          <a:p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980AF5F3-F519-D47F-5799-F615AD5F536A}"/>
              </a:ext>
            </a:extLst>
          </p:cNvPr>
          <p:cNvSpPr>
            <a:spLocks noGrp="1"/>
          </p:cNvSpPr>
          <p:nvPr>
            <p:ph sz="quarter" idx="29"/>
          </p:nvPr>
        </p:nvSpPr>
        <p:spPr/>
        <p:txBody>
          <a:bodyPr/>
          <a:lstStyle/>
          <a:p>
            <a:r>
              <a:rPr lang="ru-RU" dirty="0"/>
              <a:t>Сложившаяся структура организации требуют определения и уточнения системы обучения кадров, соответствует насущным потребностям. </a:t>
            </a: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B7785248-E941-C753-A027-A754BC348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graphicFrame>
        <p:nvGraphicFramePr>
          <p:cNvPr id="11" name="Объект 16">
            <a:extLst>
              <a:ext uri="{FF2B5EF4-FFF2-40B4-BE49-F238E27FC236}">
                <a16:creationId xmlns:a16="http://schemas.microsoft.com/office/drawing/2014/main" xmlns="" id="{3C542ED1-DC5A-EF95-6768-C1B2C04C85E2}"/>
              </a:ext>
            </a:extLst>
          </p:cNvPr>
          <p:cNvGraphicFramePr>
            <a:graphicFrameLocks noGrp="1"/>
          </p:cNvGraphicFramePr>
          <p:nvPr>
            <p:ph sz="quarter" idx="27"/>
            <p:extLst>
              <p:ext uri="{D42A27DB-BD31-4B8C-83A1-F6EECF244321}">
                <p14:modId xmlns:p14="http://schemas.microsoft.com/office/powerpoint/2010/main" val="3329328335"/>
              </p:ext>
            </p:extLst>
          </p:nvPr>
        </p:nvGraphicFramePr>
        <p:xfrm>
          <a:off x="334963" y="1365618"/>
          <a:ext cx="3300412" cy="2151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2D2390D8-F1E2-8BC2-5ED8-11A2709AC2BE}"/>
              </a:ext>
            </a:extLst>
          </p:cNvPr>
          <p:cNvGraphicFramePr>
            <a:graphicFrameLocks noGrp="1"/>
          </p:cNvGraphicFramePr>
          <p:nvPr>
            <p:ph type="chart" sz="quarter" idx="16"/>
            <p:extLst>
              <p:ext uri="{D42A27DB-BD31-4B8C-83A1-F6EECF244321}">
                <p14:modId xmlns:p14="http://schemas.microsoft.com/office/powerpoint/2010/main" val="1351245059"/>
              </p:ext>
            </p:extLst>
          </p:nvPr>
        </p:nvGraphicFramePr>
        <p:xfrm>
          <a:off x="3857625" y="1478078"/>
          <a:ext cx="4476750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Объект 30">
            <a:extLst>
              <a:ext uri="{FF2B5EF4-FFF2-40B4-BE49-F238E27FC236}">
                <a16:creationId xmlns:a16="http://schemas.microsoft.com/office/drawing/2014/main" xmlns="" id="{B2FAA4A7-C31D-1BB2-B8FF-6C44954520A2}"/>
              </a:ext>
            </a:extLst>
          </p:cNvPr>
          <p:cNvGraphicFramePr>
            <a:graphicFrameLocks noGrp="1"/>
          </p:cNvGraphicFramePr>
          <p:nvPr>
            <p:ph sz="quarter" idx="30"/>
            <p:extLst>
              <p:ext uri="{D42A27DB-BD31-4B8C-83A1-F6EECF244321}">
                <p14:modId xmlns:p14="http://schemas.microsoft.com/office/powerpoint/2010/main" val="2847478564"/>
              </p:ext>
            </p:extLst>
          </p:nvPr>
        </p:nvGraphicFramePr>
        <p:xfrm>
          <a:off x="8556625" y="3924300"/>
          <a:ext cx="3300413" cy="2125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Объект 17">
            <a:extLst>
              <a:ext uri="{FF2B5EF4-FFF2-40B4-BE49-F238E27FC236}">
                <a16:creationId xmlns:a16="http://schemas.microsoft.com/office/drawing/2014/main" xmlns="" id="{CAEF193D-E3A4-449C-AEFD-22DFA37629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088239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xmlns="" id="{1A056770-3390-06FD-429E-14C49FA74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54465" y="5395483"/>
            <a:ext cx="3225533" cy="559023"/>
          </a:xfrm>
        </p:spPr>
        <p:txBody>
          <a:bodyPr/>
          <a:lstStyle/>
          <a:p>
            <a:r>
              <a:rPr lang="ru-RU" dirty="0"/>
              <a:t>Фамилия</a:t>
            </a:r>
          </a:p>
          <a:p>
            <a:r>
              <a:rPr lang="ru-RU" dirty="0"/>
              <a:t>Имя Отчество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92D85DA-B6E8-EFFF-5556-A3760307B0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54464" y="6019798"/>
            <a:ext cx="3225533" cy="253754"/>
          </a:xfrm>
        </p:spPr>
        <p:txBody>
          <a:bodyPr/>
          <a:lstStyle/>
          <a:p>
            <a:r>
              <a:rPr lang="ru-RU" sz="1100" dirty="0"/>
              <a:t>Должность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FA5D4F46-790C-42A9-874A-C37265E887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72775" y="5082160"/>
            <a:ext cx="1185668" cy="1185668"/>
          </a:xfrm>
          <a:prstGeom prst="roundRect">
            <a:avLst>
              <a:gd name="adj" fmla="val 2381"/>
            </a:avLst>
          </a:prstGeom>
        </p:spPr>
      </p:pic>
    </p:spTree>
    <p:extLst>
      <p:ext uri="{BB962C8B-B14F-4D97-AF65-F5344CB8AC3E}">
        <p14:creationId xmlns:p14="http://schemas.microsoft.com/office/powerpoint/2010/main" val="3308798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17">
            <a:extLst>
              <a:ext uri="{FF2B5EF4-FFF2-40B4-BE49-F238E27FC236}">
                <a16:creationId xmlns:a16="http://schemas.microsoft.com/office/drawing/2014/main" xmlns="" id="{D429DC10-C2C4-4335-A3B2-D4143D0854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sp>
        <p:nvSpPr>
          <p:cNvPr id="5" name="Заголовок 9">
            <a:extLst>
              <a:ext uri="{FF2B5EF4-FFF2-40B4-BE49-F238E27FC236}">
                <a16:creationId xmlns:a16="http://schemas.microsoft.com/office/drawing/2014/main" xmlns="" id="{51763707-4307-4CD9-A85B-5B8E3618A3BE}"/>
              </a:ext>
            </a:extLst>
          </p:cNvPr>
          <p:cNvSpPr txBox="1">
            <a:spLocks/>
          </p:cNvSpPr>
          <p:nvPr/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108847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69F8E78-D57F-3477-EA35-5082B330E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057400" y="2795053"/>
            <a:ext cx="807720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47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xmlns="" id="{101EDA83-7EC8-0768-BA3F-7E879345D9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150" y="5543797"/>
            <a:ext cx="3638481" cy="486532"/>
          </a:xfrm>
        </p:spPr>
        <p:txBody>
          <a:bodyPr>
            <a:normAutofit/>
          </a:bodyPr>
          <a:lstStyle/>
          <a:p>
            <a:pPr>
              <a:lnSpc>
                <a:spcPts val="1100"/>
              </a:lnSpc>
            </a:pPr>
            <a:r>
              <a:rPr lang="ru-RU" dirty="0"/>
              <a:t>Фамилия</a:t>
            </a:r>
          </a:p>
          <a:p>
            <a:pPr>
              <a:lnSpc>
                <a:spcPts val="1100"/>
              </a:lnSpc>
            </a:pPr>
            <a:r>
              <a:rPr lang="ru-RU" dirty="0"/>
              <a:t>Имя Отчество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28005C3-DC25-AC8E-BB3D-E73200CD84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149" y="6030328"/>
            <a:ext cx="4933881" cy="558232"/>
          </a:xfrm>
        </p:spPr>
        <p:txBody>
          <a:bodyPr>
            <a:normAutofit/>
          </a:bodyPr>
          <a:lstStyle/>
          <a:p>
            <a:r>
              <a:rPr lang="ru-RU" dirty="0"/>
              <a:t>Должность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058F2FAE-CCDF-4992-12F7-3BE0FF387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49" y="2401981"/>
            <a:ext cx="6237014" cy="1192206"/>
          </a:xfrm>
        </p:spPr>
        <p:txBody>
          <a:bodyPr/>
          <a:lstStyle/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F84FBFB7-3838-D48E-8336-0AC82B9CF6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ctr"/>
            <a:r>
              <a:rPr lang="en-US" dirty="0"/>
              <a:t>01</a:t>
            </a:r>
            <a:r>
              <a:rPr lang="ru-RU" dirty="0"/>
              <a:t>.0</a:t>
            </a:r>
            <a:r>
              <a:rPr lang="en-US" dirty="0"/>
              <a:t>1</a:t>
            </a:r>
            <a:r>
              <a:rPr lang="ru-RU" dirty="0"/>
              <a:t>.2026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0BCBED16-C9BF-309B-BE01-F7FCFA2F7E2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/>
            <a:r>
              <a:rPr lang="ru-RU" dirty="0"/>
              <a:t>Таганрог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E7C4958-9949-444C-9EBF-2362D28AE5F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153" r="5181"/>
          <a:stretch/>
        </p:blipFill>
        <p:spPr>
          <a:xfrm>
            <a:off x="7164780" y="1222515"/>
            <a:ext cx="3936381" cy="3936381"/>
          </a:xfrm>
        </p:spPr>
      </p:pic>
      <p:pic>
        <p:nvPicPr>
          <p:cNvPr id="8" name="krumzi-video (1)">
            <a:hlinkClick r:id="" action="ppaction://media"/>
            <a:extLst>
              <a:ext uri="{FF2B5EF4-FFF2-40B4-BE49-F238E27FC236}">
                <a16:creationId xmlns:a16="http://schemas.microsoft.com/office/drawing/2014/main" xmlns="" id="{F7E40C36-C4EF-4FCB-B106-1BB300DFEE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t="20181" b="74268"/>
          <a:stretch>
            <a:fillRect/>
          </a:stretch>
        </p:blipFill>
        <p:spPr>
          <a:xfrm>
            <a:off x="692150" y="6467291"/>
            <a:ext cx="11337924" cy="121281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330858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988D254C-F376-4D24-E01D-DA2629EF4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Студенты университетов играют ключевую роль в развитии науки и инноваций. Исследовательская деятельность позволяет студентам углублять знания, развивать критическое мышление и формировать профессиональные компетенции. </a:t>
            </a: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Университетские лаборатории и научные центры предоставляют уникальную возможность для участия в междисциплинарных проектах, сотрудничества с ведущими учеными и публикации научных статей. Это способствует развитию профессиональных навыков, необходимых для успешной карьеры в науке и промышленности.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52C05AC2-DAF6-CC54-6AC7-120AA6BF9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20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BED2BE6-DFE8-2D0B-842E-304F91F74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E03C1D6-C9E2-B666-A044-92221A2EF8F1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pic>
        <p:nvPicPr>
          <p:cNvPr id="12" name="Объект 17">
            <a:extLst>
              <a:ext uri="{FF2B5EF4-FFF2-40B4-BE49-F238E27FC236}">
                <a16:creationId xmlns:a16="http://schemas.microsoft.com/office/drawing/2014/main" xmlns="" id="{13DB663A-35AD-4D16-8F6E-3FB9E14049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A031D9E7-81DE-B57A-6B37-47A71550E8B0}"/>
              </a:ext>
            </a:extLst>
          </p:cNvPr>
          <p:cNvSpPr/>
          <p:nvPr/>
        </p:nvSpPr>
        <p:spPr>
          <a:xfrm>
            <a:off x="7086665" y="1924273"/>
            <a:ext cx="4480167" cy="4210997"/>
          </a:xfrm>
          <a:prstGeom prst="roundRect">
            <a:avLst>
              <a:gd name="adj" fmla="val 1889"/>
            </a:avLst>
          </a:prstGeom>
          <a:solidFill>
            <a:srgbClr val="EEF3FC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8DF11602-A8E6-7A2F-A2D6-520A089585A7}"/>
              </a:ext>
            </a:extLst>
          </p:cNvPr>
          <p:cNvSpPr/>
          <p:nvPr/>
        </p:nvSpPr>
        <p:spPr>
          <a:xfrm>
            <a:off x="6964145" y="1795552"/>
            <a:ext cx="4480167" cy="4210997"/>
          </a:xfrm>
          <a:prstGeom prst="roundRect">
            <a:avLst>
              <a:gd name="adj" fmla="val 1889"/>
            </a:avLst>
          </a:prstGeom>
          <a:solidFill>
            <a:srgbClr val="DBE6F8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xmlns="" id="{5D11B33D-FB5D-33F4-AA31-E91D9BF3C35F}"/>
              </a:ext>
            </a:extLst>
          </p:cNvPr>
          <p:cNvSpPr/>
          <p:nvPr/>
        </p:nvSpPr>
        <p:spPr>
          <a:xfrm>
            <a:off x="6841141" y="1680057"/>
            <a:ext cx="4480167" cy="4210997"/>
          </a:xfrm>
          <a:prstGeom prst="roundRect">
            <a:avLst>
              <a:gd name="adj" fmla="val 1889"/>
            </a:avLst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xmlns="" id="{5B7FE192-2EDA-EAD4-132B-2C0B4A90D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3" b="31029"/>
          <a:stretch>
            <a:fillRect/>
          </a:stretch>
        </p:blipFill>
        <p:spPr bwMode="auto">
          <a:xfrm>
            <a:off x="6718137" y="1541014"/>
            <a:ext cx="4480167" cy="4214813"/>
          </a:xfrm>
          <a:prstGeom prst="roundRect">
            <a:avLst>
              <a:gd name="adj" fmla="val 2656"/>
            </a:avLst>
          </a:prstGeom>
          <a:noFill/>
          <a:ln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860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10D299D4-0317-4AFD-9577-846F7A3A89C0}"/>
              </a:ext>
            </a:extLst>
          </p:cNvPr>
          <p:cNvSpPr/>
          <p:nvPr/>
        </p:nvSpPr>
        <p:spPr>
          <a:xfrm>
            <a:off x="386573" y="1282294"/>
            <a:ext cx="4469222" cy="4469222"/>
          </a:xfrm>
          <a:prstGeom prst="ellipse">
            <a:avLst/>
          </a:prstGeom>
          <a:gradFill flip="none" rotWithShape="1">
            <a:gsLst>
              <a:gs pos="0">
                <a:srgbClr val="7030A0"/>
              </a:gs>
              <a:gs pos="100000">
                <a:schemeClr val="accent1"/>
              </a:gs>
              <a:gs pos="51000">
                <a:schemeClr val="accent3"/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5778B848-D492-5643-51FB-BF653DF8D4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21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60027C9C-18B7-4A20-6ED5-CF4C76EF5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0CED70F0-9D3F-6D47-2C91-C01E1141B848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7" r="15990" b="11895"/>
          <a:stretch/>
        </p:blipFill>
        <p:spPr>
          <a:xfrm>
            <a:off x="534017" y="1345048"/>
            <a:ext cx="4469222" cy="4469221"/>
          </a:xfrm>
        </p:spPr>
      </p:pic>
      <p:pic>
        <p:nvPicPr>
          <p:cNvPr id="24" name="Объект 17">
            <a:extLst>
              <a:ext uri="{FF2B5EF4-FFF2-40B4-BE49-F238E27FC236}">
                <a16:creationId xmlns:a16="http://schemas.microsoft.com/office/drawing/2014/main" xmlns="" id="{AD7BB296-0BEC-441E-9CEB-DA38B4A328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9C86A82-5D2C-F2CB-EE0C-94E50BF94D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158694" y="5399049"/>
            <a:ext cx="628911" cy="6289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43A5FB7-BB4D-6710-1D7A-743871D54F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143199" y="3394818"/>
            <a:ext cx="674578" cy="6745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4D3B362-F585-D119-0A55-BE39D6ADA7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143199" y="1373699"/>
            <a:ext cx="628911" cy="628911"/>
          </a:xfrm>
          <a:prstGeom prst="rect">
            <a:avLst/>
          </a:prstGeom>
        </p:spPr>
      </p:pic>
      <p:sp>
        <p:nvSpPr>
          <p:cNvPr id="9" name="Объект 4">
            <a:extLst>
              <a:ext uri="{FF2B5EF4-FFF2-40B4-BE49-F238E27FC236}">
                <a16:creationId xmlns:a16="http://schemas.microsoft.com/office/drawing/2014/main" xmlns="" id="{BAE1989B-1DE2-4126-FADC-7F27A3E7DBE0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5844699" y="1373699"/>
            <a:ext cx="1290557" cy="576099"/>
          </a:xfrm>
        </p:spPr>
        <p:txBody>
          <a:bodyPr/>
          <a:lstStyle/>
          <a:p>
            <a:r>
              <a:rPr lang="ru-RU" sz="4000" dirty="0">
                <a:solidFill>
                  <a:srgbClr val="1821A6"/>
                </a:solidFill>
                <a:latin typeface="Montserrat Bold" pitchFamily="2" charset="-52"/>
              </a:rPr>
              <a:t>50%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xmlns="" id="{F1785C3C-2E2E-3C86-AE48-7AA3F0014AFD}"/>
              </a:ext>
            </a:extLst>
          </p:cNvPr>
          <p:cNvSpPr txBox="1">
            <a:spLocks/>
          </p:cNvSpPr>
          <p:nvPr/>
        </p:nvSpPr>
        <p:spPr>
          <a:xfrm>
            <a:off x="5852124" y="3460807"/>
            <a:ext cx="1290557" cy="576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>
                <a:solidFill>
                  <a:srgbClr val="1821A6"/>
                </a:solidFill>
                <a:latin typeface="Montserrat Bold" pitchFamily="2" charset="-52"/>
              </a:rPr>
              <a:t>20%</a:t>
            </a:r>
          </a:p>
        </p:txBody>
      </p:sp>
      <p:sp>
        <p:nvSpPr>
          <p:cNvPr id="11" name="Объект 4">
            <a:extLst>
              <a:ext uri="{FF2B5EF4-FFF2-40B4-BE49-F238E27FC236}">
                <a16:creationId xmlns:a16="http://schemas.microsoft.com/office/drawing/2014/main" xmlns="" id="{0FAD7BA7-F6B5-D4E4-141D-AF086198297B}"/>
              </a:ext>
            </a:extLst>
          </p:cNvPr>
          <p:cNvSpPr txBox="1">
            <a:spLocks/>
          </p:cNvSpPr>
          <p:nvPr/>
        </p:nvSpPr>
        <p:spPr>
          <a:xfrm>
            <a:off x="5860194" y="5399049"/>
            <a:ext cx="1404857" cy="576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dirty="0">
                <a:solidFill>
                  <a:srgbClr val="1821A6"/>
                </a:solidFill>
                <a:latin typeface="Montserrat Bold" pitchFamily="2" charset="-52"/>
              </a:rPr>
              <a:t>30%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7149DB0-790E-839D-2747-EA2FBEF6AEDF}"/>
              </a:ext>
            </a:extLst>
          </p:cNvPr>
          <p:cNvSpPr txBox="1"/>
          <p:nvPr/>
        </p:nvSpPr>
        <p:spPr>
          <a:xfrm>
            <a:off x="8107363" y="1904877"/>
            <a:ext cx="380523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Montserrat Medium" panose="00000600000000000000" pitchFamily="2" charset="-52"/>
              </a:rPr>
              <a:t>Не следует, однако забывать, что укрепление и развитие структуры способствует подготовки и реализации дальнейших направлений развития.</a:t>
            </a:r>
          </a:p>
          <a:p>
            <a:endParaRPr lang="ru-RU" sz="1400" dirty="0">
              <a:solidFill>
                <a:schemeClr val="tx2"/>
              </a:solidFill>
              <a:latin typeface="Montserrat Medium" panose="00000600000000000000" pitchFamily="2" charset="-52"/>
            </a:endParaRPr>
          </a:p>
          <a:p>
            <a:r>
              <a:rPr lang="ru-RU" sz="1400" dirty="0">
                <a:solidFill>
                  <a:schemeClr val="tx2"/>
                </a:solidFill>
                <a:latin typeface="Montserrat Medium" panose="00000600000000000000" pitchFamily="2" charset="-52"/>
              </a:rPr>
              <a:t>Идейные соображения высшего порядка, требуют от нас анализа соответствующий условий активизации.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5B23262-1290-3EF8-6D2C-4911845F2A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107363" y="1255208"/>
            <a:ext cx="628911" cy="62891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DF395DB-2B8A-2483-6B2B-2B48C9B6B62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851" y="3975946"/>
            <a:ext cx="3141886" cy="3141886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E8075799-03C2-70B7-C918-0A481AC27633}"/>
              </a:ext>
            </a:extLst>
          </p:cNvPr>
          <p:cNvCxnSpPr/>
          <p:nvPr/>
        </p:nvCxnSpPr>
        <p:spPr>
          <a:xfrm>
            <a:off x="7583805" y="1162050"/>
            <a:ext cx="0" cy="5194300"/>
          </a:xfrm>
          <a:prstGeom prst="line">
            <a:avLst/>
          </a:prstGeom>
          <a:ln>
            <a:solidFill>
              <a:srgbClr val="E8E8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14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90000" decel="10000" autoRev="1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13 -0.0007 L -0.00013 -0.00024 C 0.00014 -0.00162 0.0004 -0.00255 0.00053 -0.00324 C 0.00066 -0.00371 0.00066 -0.00417 0.00066 -0.00463 C 0.00066 -0.00556 0.00053 -0.00625 0.00053 -0.00695 C -0.00065 -0.00579 0.00053 -0.00741 -0.00052 -0.00556 C -0.00091 -0.0051 -0.0013 -0.00486 -0.00143 -0.0044 C -0.00156 -0.00417 -0.00169 -0.00348 -0.00182 -0.00324 C -0.00208 -0.00301 -0.00221 -0.00301 -0.00247 -0.00301 C -0.00273 -0.00255 -0.00312 -0.00255 -0.00312 -0.00186 C -0.00312 -0.00116 -0.00273 -0.00116 -0.00234 -0.00116 C -0.00143 -0.00093 -0.00039 -0.00093 -0.00013 -0.0007 Z " pathEditMode="relative" rAng="0" ptsTypes="AAAAAAAAAAAA">
                                      <p:cBhvr>
                                        <p:cTn id="6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00" y="-30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769614AD-576B-C8B4-B021-9B49142DCD72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r="9613"/>
          <a:stretch/>
        </p:blipFill>
        <p:spPr>
          <a:xfrm>
            <a:off x="1206500" y="1860296"/>
            <a:ext cx="3241675" cy="5614953"/>
          </a:xfrm>
        </p:spPr>
      </p:pic>
      <p:pic>
        <p:nvPicPr>
          <p:cNvPr id="14" name="Рисунок 13" descr="Изображение выглядит как Мобильный телефон, Портативное устройство связи, Устройство связи, гаджет">
            <a:extLst>
              <a:ext uri="{FF2B5EF4-FFF2-40B4-BE49-F238E27FC236}">
                <a16:creationId xmlns:a16="http://schemas.microsoft.com/office/drawing/2014/main" xmlns="" id="{9661EA09-364C-5D37-C77A-F42DDA2A44C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84"/>
          <a:stretch/>
        </p:blipFill>
        <p:spPr>
          <a:xfrm>
            <a:off x="-1858520" y="1203325"/>
            <a:ext cx="9590332" cy="5654675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791B5B1-0CFD-BA0D-BC67-059938D9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22</a:t>
            </a:fld>
            <a:endParaRPr lang="ru-RU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C283EAAC-E529-9BEF-25A5-B9F38E760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7D7B671B-8032-7FE6-F9F9-4E3AE935D112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AB7938DD-A499-371F-8295-0E245A8B30F4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76" b="3318"/>
          <a:stretch>
            <a:fillRect/>
          </a:stretch>
        </p:blipFill>
        <p:spPr>
          <a:xfrm>
            <a:off x="5394261" y="1403484"/>
            <a:ext cx="2778378" cy="2778379"/>
          </a:xfr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505E3AB-8F28-EECB-AEEA-6B380E6B9B9A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r="16719"/>
          <a:stretch/>
        </p:blipFill>
        <p:spPr>
          <a:xfrm>
            <a:off x="8489120" y="1403483"/>
            <a:ext cx="2778378" cy="2778379"/>
          </a:xfrm>
        </p:spPr>
      </p:pic>
      <p:pic>
        <p:nvPicPr>
          <p:cNvPr id="15" name="Объект 17">
            <a:extLst>
              <a:ext uri="{FF2B5EF4-FFF2-40B4-BE49-F238E27FC236}">
                <a16:creationId xmlns:a16="http://schemas.microsoft.com/office/drawing/2014/main" xmlns="" id="{0AEC7B5E-3ABC-4274-BE53-4C17AD9174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99CBBBE-8594-4212-D317-06E2147D6D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1446942" y="2715390"/>
            <a:ext cx="164571" cy="4288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ED6601C-4F9C-9770-0716-B94F99D51C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 flipH="1">
            <a:off x="4964562" y="2715390"/>
            <a:ext cx="164571" cy="42881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6" name="Рукописный ввод 25">
                <a:extLst>
                  <a:ext uri="{FF2B5EF4-FFF2-40B4-BE49-F238E27FC236}">
                    <a16:creationId xmlns:a16="http://schemas.microsoft.com/office/drawing/2014/main" xmlns="" id="{8EE7685E-A3AC-5A0E-83EB-F992C8D6562D}"/>
                  </a:ext>
                </a:extLst>
              </p14:cNvPr>
              <p14:cNvContentPartPr/>
              <p14:nvPr/>
            </p14:nvContentPartPr>
            <p14:xfrm>
              <a:off x="2604645" y="7170938"/>
              <a:ext cx="839520" cy="245160"/>
            </p14:xfrm>
          </p:contentPart>
        </mc:Choice>
        <mc:Fallback xmlns="">
          <p:pic>
            <p:nvPicPr>
              <p:cNvPr id="26" name="Рукописный ввод 25">
                <a:extLst>
                  <a:ext uri="{FF2B5EF4-FFF2-40B4-BE49-F238E27FC236}">
                    <a16:creationId xmlns:a16="http://schemas.microsoft.com/office/drawing/2014/main" id="{8EE7685E-A3AC-5A0E-83EB-F992C8D6562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596005" y="7161938"/>
                <a:ext cx="857160" cy="26280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Объект 8">
            <a:extLst>
              <a:ext uri="{FF2B5EF4-FFF2-40B4-BE49-F238E27FC236}">
                <a16:creationId xmlns:a16="http://schemas.microsoft.com/office/drawing/2014/main" xmlns="" id="{B834EF81-CD1A-1052-5753-760FED4CA3B9}"/>
              </a:ext>
            </a:extLst>
          </p:cNvPr>
          <p:cNvSpPr txBox="1">
            <a:spLocks/>
          </p:cNvSpPr>
          <p:nvPr/>
        </p:nvSpPr>
        <p:spPr>
          <a:xfrm>
            <a:off x="5695106" y="4898062"/>
            <a:ext cx="6079076" cy="1347218"/>
          </a:xfrm>
          <a:prstGeom prst="roundRect">
            <a:avLst>
              <a:gd name="adj" fmla="val 2934"/>
            </a:avLst>
          </a:prstGeom>
          <a:solidFill>
            <a:srgbClr val="DEE0FA"/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noFill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12" name="Объект 8">
            <a:extLst>
              <a:ext uri="{FF2B5EF4-FFF2-40B4-BE49-F238E27FC236}">
                <a16:creationId xmlns:a16="http://schemas.microsoft.com/office/drawing/2014/main" xmlns="" id="{7D1CFB09-29E8-6844-5736-86C7E4748726}"/>
              </a:ext>
            </a:extLst>
          </p:cNvPr>
          <p:cNvSpPr txBox="1">
            <a:spLocks/>
          </p:cNvSpPr>
          <p:nvPr/>
        </p:nvSpPr>
        <p:spPr>
          <a:xfrm>
            <a:off x="5597744" y="4792055"/>
            <a:ext cx="6079076" cy="1347218"/>
          </a:xfrm>
          <a:prstGeom prst="roundRect">
            <a:avLst>
              <a:gd name="adj" fmla="val 2934"/>
            </a:avLst>
          </a:prstGeom>
          <a:solidFill>
            <a:srgbClr val="9DA3F1"/>
          </a:solidFill>
        </p:spPr>
        <p:txBody>
          <a:bodyPr vert="horz" lIns="91440" tIns="45720" rIns="9144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>
                <a:noFill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13" name="Объект 8">
            <a:extLst>
              <a:ext uri="{FF2B5EF4-FFF2-40B4-BE49-F238E27FC236}">
                <a16:creationId xmlns:a16="http://schemas.microsoft.com/office/drawing/2014/main" xmlns="" id="{4675FD18-445D-6A5F-1F9D-09BA9049F50D}"/>
              </a:ext>
            </a:extLst>
          </p:cNvPr>
          <p:cNvSpPr txBox="1">
            <a:spLocks/>
          </p:cNvSpPr>
          <p:nvPr/>
        </p:nvSpPr>
        <p:spPr>
          <a:xfrm>
            <a:off x="5449582" y="4645080"/>
            <a:ext cx="6079076" cy="1347218"/>
          </a:xfrm>
          <a:prstGeom prst="roundRect">
            <a:avLst>
              <a:gd name="adj" fmla="val 2934"/>
            </a:avLst>
          </a:prstGeom>
          <a:solidFill>
            <a:srgbClr val="1821A6"/>
          </a:solidFill>
        </p:spPr>
        <p:txBody>
          <a:bodyPr vert="horz" lIns="180000" tIns="180000" rIns="180000" bIns="7200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>
                <a:latin typeface="Montserrat Medium" panose="00000600000000000000" pitchFamily="2" charset="-52"/>
              </a:rPr>
              <a:t>Студенческие годы — это не только время для получения знаний и профессионального роста, но и уникальная возможность раскрыть свой творческий потенциал. Творчество становится важной частью жизни студентов, помогая им находить новые формы самовыражения, развивать креативное мышление и находить баланс между учебой и личными интересами.</a:t>
            </a:r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A28D679-5CE6-5D49-404A-5FE1F3F05682}"/>
              </a:ext>
            </a:extLst>
          </p:cNvPr>
          <p:cNvSpPr txBox="1"/>
          <p:nvPr/>
        </p:nvSpPr>
        <p:spPr>
          <a:xfrm>
            <a:off x="-1018115" y="7131597"/>
            <a:ext cx="6529352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/>
              <a:t>Чтобы заменить изображение на телефоне:</a:t>
            </a:r>
          </a:p>
          <a:p>
            <a:r>
              <a:rPr lang="ru-RU" sz="900" dirty="0"/>
              <a:t>1. Нажмите правой кнопкой мыши на край изображения</a:t>
            </a:r>
          </a:p>
          <a:p>
            <a:r>
              <a:rPr lang="ru-RU" sz="900" dirty="0"/>
              <a:t>2. Затем </a:t>
            </a:r>
            <a:r>
              <a:rPr lang="ru-RU" sz="900" b="1" dirty="0"/>
              <a:t>«Изменить изображение</a:t>
            </a:r>
            <a:r>
              <a:rPr lang="ru-RU" sz="900" dirty="0"/>
              <a:t>»</a:t>
            </a:r>
          </a:p>
          <a:p>
            <a:r>
              <a:rPr lang="ru-RU" sz="900" dirty="0"/>
              <a:t>3. Выбираете нужный вариант, напр. из Буфера обмена или изображение, сохраненное на компьютере </a:t>
            </a:r>
          </a:p>
        </p:txBody>
      </p:sp>
    </p:spTree>
    <p:extLst>
      <p:ext uri="{BB962C8B-B14F-4D97-AF65-F5344CB8AC3E}">
        <p14:creationId xmlns:p14="http://schemas.microsoft.com/office/powerpoint/2010/main" val="641096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FA4257C-D15B-A5FE-6686-928A108C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23</a:t>
            </a:fld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EE4D167-5500-7E61-863C-A02FA92AD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Наставничество является важным элементом образовательного процесса в университете. Опытные преподаватели помогают молодым специалистам осваивать новые дисциплины, решать сложные задачи и находить оптимальные пути решения проблем.</a:t>
            </a:r>
          </a:p>
          <a:p>
            <a:r>
              <a:rPr lang="ru-RU" dirty="0">
                <a:latin typeface="+mj-lt"/>
              </a:rPr>
              <a:t>Наставники поддерживают развитие индивидуальных качеств студента, стимулируют творческое мышление и способствуют формированию лидерских качеств. </a:t>
            </a:r>
          </a:p>
          <a:p>
            <a:endParaRPr lang="ru-RU" dirty="0">
              <a:latin typeface="+mj-lt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045DDB58-6EA1-C6B5-78CA-E9BACB216B08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Роль наставничества в обучении студентов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C4FBA37-2669-7A1A-7962-DA59417C66B4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+mj-lt"/>
              </a:rPr>
              <a:t>Международные программы обмена студентами позволяют расширить кругозор молодых ученых, познакомиться с новыми методами исследования и обогатить образовательный процесс новым взглядом на проблему. </a:t>
            </a: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Участие в международных конференциях и стажировках помогает сформировать глобальное мировоззрение, развивает способность адаптироваться к различным культурным условиям и повышает конкурентоспособность выпускников на международном рынке труда.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0CF34A5F-1001-C4B2-ADFA-5FA72578BFC7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ru-RU" dirty="0"/>
              <a:t>Ценность международного опыта в высшем образовании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xmlns="" id="{637192E2-57F6-A3AE-A440-F456EE74E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10" name="Объект 17">
            <a:extLst>
              <a:ext uri="{FF2B5EF4-FFF2-40B4-BE49-F238E27FC236}">
                <a16:creationId xmlns:a16="http://schemas.microsoft.com/office/drawing/2014/main" xmlns="" id="{5B184A62-CD27-4422-AD21-91B605DB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034830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E9A7857F-7600-846B-5F63-DD9A6A4E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24</a:t>
            </a:fld>
            <a:endParaRPr lang="ru-RU"/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xmlns="" id="{7CC48904-4389-DC0C-C650-DB2097AB3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1CF57C1F-A17B-4A96-D9C0-7E195761F49D}"/>
              </a:ext>
            </a:extLst>
          </p:cNvPr>
          <p:cNvSpPr/>
          <p:nvPr/>
        </p:nvSpPr>
        <p:spPr>
          <a:xfrm>
            <a:off x="514350" y="2489028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38861D83-6B96-F212-B5C5-E927E992AC4F}"/>
              </a:ext>
            </a:extLst>
          </p:cNvPr>
          <p:cNvSpPr/>
          <p:nvPr/>
        </p:nvSpPr>
        <p:spPr>
          <a:xfrm>
            <a:off x="514350" y="1263730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21" name="Объект 8">
            <a:extLst>
              <a:ext uri="{FF2B5EF4-FFF2-40B4-BE49-F238E27FC236}">
                <a16:creationId xmlns:a16="http://schemas.microsoft.com/office/drawing/2014/main" xmlns="" id="{8426E68A-6BC3-4C35-0838-9F0AC0D52CAA}"/>
              </a:ext>
            </a:extLst>
          </p:cNvPr>
          <p:cNvSpPr txBox="1">
            <a:spLocks/>
          </p:cNvSpPr>
          <p:nvPr/>
        </p:nvSpPr>
        <p:spPr>
          <a:xfrm>
            <a:off x="1819275" y="1341136"/>
            <a:ext cx="9858375" cy="876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Montserrat Medium" panose="00000600000000000000" pitchFamily="2" charset="-52"/>
              </a:rPr>
              <a:t>Качественное образование и профессиональная подготовка.</a:t>
            </a:r>
          </a:p>
          <a:p>
            <a:r>
              <a:rPr lang="ru-RU" dirty="0">
                <a:latin typeface="Montserrat Medium" panose="00000600000000000000" pitchFamily="2" charset="-52"/>
              </a:rPr>
              <a:t>Университет предоставляет фундаментальные знания и практические навыки, необходимые для успешной карьеры. Обучение у опытных преподавателей и доступ к современным ресурсам помогают студентам стать высококвалифицированными специалистами в выбранной области.</a:t>
            </a:r>
          </a:p>
        </p:txBody>
      </p:sp>
      <p:pic>
        <p:nvPicPr>
          <p:cNvPr id="22" name="Объект 19" descr="Значок 1 со сплошной заливкой">
            <a:extLst>
              <a:ext uri="{FF2B5EF4-FFF2-40B4-BE49-F238E27FC236}">
                <a16:creationId xmlns:a16="http://schemas.microsoft.com/office/drawing/2014/main" xmlns="" id="{27D5C2E6-DF17-2445-1424-30B7DD552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5794" y="1335088"/>
            <a:ext cx="882650" cy="882650"/>
          </a:xfrm>
          <a:prstGeom prst="roundRect">
            <a:avLst>
              <a:gd name="adj" fmla="val 2934"/>
            </a:avLst>
          </a:prstGeom>
          <a:noFill/>
        </p:spPr>
      </p:pic>
      <p:pic>
        <p:nvPicPr>
          <p:cNvPr id="23" name="Объект 21" descr="Значок со сплошной заливкой">
            <a:extLst>
              <a:ext uri="{FF2B5EF4-FFF2-40B4-BE49-F238E27FC236}">
                <a16:creationId xmlns:a16="http://schemas.microsoft.com/office/drawing/2014/main" xmlns="" id="{A91A85B4-8EF7-8689-1190-6B2182FC26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35794" y="2520950"/>
            <a:ext cx="882650" cy="882650"/>
          </a:xfrm>
          <a:prstGeom prst="roundRect">
            <a:avLst>
              <a:gd name="adj" fmla="val 2934"/>
            </a:avLst>
          </a:prstGeom>
          <a:noFill/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xmlns="" id="{E9A9283D-A7C0-F252-5C8A-60BB970D9C58}"/>
              </a:ext>
            </a:extLst>
          </p:cNvPr>
          <p:cNvSpPr/>
          <p:nvPr/>
        </p:nvSpPr>
        <p:spPr>
          <a:xfrm>
            <a:off x="514350" y="3714326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xmlns="" id="{BF5FB8F2-C451-5589-FC5E-BAEB709E64D6}"/>
              </a:ext>
            </a:extLst>
          </p:cNvPr>
          <p:cNvSpPr/>
          <p:nvPr/>
        </p:nvSpPr>
        <p:spPr>
          <a:xfrm>
            <a:off x="514350" y="4939624"/>
            <a:ext cx="11291625" cy="1031795"/>
          </a:xfrm>
          <a:prstGeom prst="roundRect">
            <a:avLst>
              <a:gd name="adj" fmla="val 16667"/>
            </a:avLst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pic>
        <p:nvPicPr>
          <p:cNvPr id="26" name="Объект 23" descr="Значок 3 со сплошной заливкой">
            <a:extLst>
              <a:ext uri="{FF2B5EF4-FFF2-40B4-BE49-F238E27FC236}">
                <a16:creationId xmlns:a16="http://schemas.microsoft.com/office/drawing/2014/main" xmlns="" id="{FBAAF486-3B91-3CDC-5EC9-8506DD0045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35794" y="3798056"/>
            <a:ext cx="882650" cy="882650"/>
          </a:xfrm>
          <a:prstGeom prst="roundRect">
            <a:avLst>
              <a:gd name="adj" fmla="val 2934"/>
            </a:avLst>
          </a:prstGeom>
          <a:noFill/>
        </p:spPr>
      </p:pic>
      <p:pic>
        <p:nvPicPr>
          <p:cNvPr id="27" name="Объект 25" descr="Значок 4 со сплошной заливкой">
            <a:extLst>
              <a:ext uri="{FF2B5EF4-FFF2-40B4-BE49-F238E27FC236}">
                <a16:creationId xmlns:a16="http://schemas.microsoft.com/office/drawing/2014/main" xmlns="" id="{D56798CF-BB16-0261-FA51-D9395D139D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35794" y="5017509"/>
            <a:ext cx="882650" cy="882650"/>
          </a:xfrm>
          <a:prstGeom prst="roundRect">
            <a:avLst>
              <a:gd name="adj" fmla="val 2934"/>
            </a:avLst>
          </a:prstGeom>
          <a:noFill/>
        </p:spPr>
      </p:pic>
      <p:sp>
        <p:nvSpPr>
          <p:cNvPr id="28" name="Объект 8">
            <a:extLst>
              <a:ext uri="{FF2B5EF4-FFF2-40B4-BE49-F238E27FC236}">
                <a16:creationId xmlns:a16="http://schemas.microsoft.com/office/drawing/2014/main" xmlns="" id="{59E468D9-903A-5D7F-9EA7-2AB0E7B5B034}"/>
              </a:ext>
            </a:extLst>
          </p:cNvPr>
          <p:cNvSpPr txBox="1">
            <a:spLocks/>
          </p:cNvSpPr>
          <p:nvPr/>
        </p:nvSpPr>
        <p:spPr>
          <a:xfrm>
            <a:off x="1819275" y="2582535"/>
            <a:ext cx="9858375" cy="876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Montserrat Medium" panose="00000600000000000000" pitchFamily="2" charset="-52"/>
              </a:rPr>
              <a:t>Университет как источник смыслов и ценностей.</a:t>
            </a:r>
          </a:p>
          <a:p>
            <a:r>
              <a:rPr lang="ru-RU" dirty="0">
                <a:latin typeface="Montserrat Medium" panose="00000600000000000000" pitchFamily="2" charset="-52"/>
              </a:rPr>
              <a:t>Обучение в университете помогает не только приобрести профессиональные навыки, но и сформировать мировоззрение. Через науку, искусство, дискуссии и проекты студенты учатся понимать себя, находить смыслы в своей деятельности и осознавать свою роль в обществе.</a:t>
            </a:r>
          </a:p>
        </p:txBody>
      </p:sp>
      <p:sp>
        <p:nvSpPr>
          <p:cNvPr id="29" name="Объект 8">
            <a:extLst>
              <a:ext uri="{FF2B5EF4-FFF2-40B4-BE49-F238E27FC236}">
                <a16:creationId xmlns:a16="http://schemas.microsoft.com/office/drawing/2014/main" xmlns="" id="{3286F22B-04D6-AC13-87BE-8EE7C8506636}"/>
              </a:ext>
            </a:extLst>
          </p:cNvPr>
          <p:cNvSpPr txBox="1">
            <a:spLocks/>
          </p:cNvSpPr>
          <p:nvPr/>
        </p:nvSpPr>
        <p:spPr>
          <a:xfrm>
            <a:off x="1819275" y="3804707"/>
            <a:ext cx="9858375" cy="876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Montserrat Medium" panose="00000600000000000000" pitchFamily="2" charset="-52"/>
              </a:rPr>
              <a:t>Возможности для самореализации и личностного роста.</a:t>
            </a:r>
          </a:p>
          <a:p>
            <a:r>
              <a:rPr lang="ru-RU" dirty="0">
                <a:latin typeface="Montserrat Medium" panose="00000600000000000000" pitchFamily="2" charset="-52"/>
              </a:rPr>
              <a:t>Университет — это пространство для творчества, научных исследований, спорта и общественной деятельности. Студенты могут участвовать в проектах, клубах, мероприятиях и волонтерских инициативах, что помогает раскрыть их потенциал и найти себя.</a:t>
            </a:r>
          </a:p>
          <a:p>
            <a:endParaRPr lang="ru-RU" dirty="0">
              <a:latin typeface="Montserrat Medium" panose="00000600000000000000" pitchFamily="2" charset="-52"/>
            </a:endParaRPr>
          </a:p>
        </p:txBody>
      </p:sp>
      <p:sp>
        <p:nvSpPr>
          <p:cNvPr id="30" name="Объект 8">
            <a:extLst>
              <a:ext uri="{FF2B5EF4-FFF2-40B4-BE49-F238E27FC236}">
                <a16:creationId xmlns:a16="http://schemas.microsoft.com/office/drawing/2014/main" xmlns="" id="{29410E12-2886-A04D-A830-AF092835E100}"/>
              </a:ext>
            </a:extLst>
          </p:cNvPr>
          <p:cNvSpPr txBox="1">
            <a:spLocks/>
          </p:cNvSpPr>
          <p:nvPr/>
        </p:nvSpPr>
        <p:spPr>
          <a:xfrm>
            <a:off x="1819275" y="5022874"/>
            <a:ext cx="9858375" cy="876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Montserrat Medium" panose="00000600000000000000" pitchFamily="2" charset="-52"/>
              </a:rPr>
              <a:t>Социальные связи и </a:t>
            </a:r>
            <a:r>
              <a:rPr lang="en-US" b="1" dirty="0">
                <a:latin typeface="Montserrat Medium" panose="00000600000000000000" pitchFamily="2" charset="-52"/>
              </a:rPr>
              <a:t>networking</a:t>
            </a:r>
            <a:r>
              <a:rPr lang="ru-RU" b="1" dirty="0">
                <a:latin typeface="Montserrat Medium" panose="00000600000000000000" pitchFamily="2" charset="-52"/>
              </a:rPr>
              <a:t>.</a:t>
            </a:r>
            <a:endParaRPr lang="en-US" b="1" dirty="0">
              <a:latin typeface="Montserrat Medium" panose="00000600000000000000" pitchFamily="2" charset="-52"/>
            </a:endParaRPr>
          </a:p>
          <a:p>
            <a:r>
              <a:rPr lang="ru-RU" dirty="0">
                <a:latin typeface="Montserrat Medium" panose="00000600000000000000" pitchFamily="2" charset="-52"/>
              </a:rPr>
              <a:t>Университет — это возможности завязывать полезные знакомства и дружба на всю жизнь. Общение с одногруппниками, преподавателями и выпускниками помогает построить профессиональную сеть контактов, которая может стать важным ресурсом в будущей карьере.</a:t>
            </a:r>
          </a:p>
          <a:p>
            <a:endParaRPr lang="ru-RU" dirty="0">
              <a:latin typeface="Montserrat Medium" panose="00000600000000000000" pitchFamily="2" charset="-52"/>
            </a:endParaRPr>
          </a:p>
        </p:txBody>
      </p:sp>
      <p:pic>
        <p:nvPicPr>
          <p:cNvPr id="31" name="Объект 17">
            <a:extLst>
              <a:ext uri="{FF2B5EF4-FFF2-40B4-BE49-F238E27FC236}">
                <a16:creationId xmlns:a16="http://schemas.microsoft.com/office/drawing/2014/main" xmlns="" id="{F42D36EC-0F17-4B16-8AEA-D93C153269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3180731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3330A548-B9EB-3D4C-CBFA-5249EA93910E}"/>
              </a:ext>
            </a:extLst>
          </p:cNvPr>
          <p:cNvSpPr/>
          <p:nvPr/>
        </p:nvSpPr>
        <p:spPr>
          <a:xfrm>
            <a:off x="496232" y="4810628"/>
            <a:ext cx="5599768" cy="1043348"/>
          </a:xfrm>
          <a:prstGeom prst="round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xmlns="" id="{4F397337-02CE-A9CB-03E0-30278FB3DBA8}"/>
              </a:ext>
            </a:extLst>
          </p:cNvPr>
          <p:cNvSpPr/>
          <p:nvPr/>
        </p:nvSpPr>
        <p:spPr>
          <a:xfrm>
            <a:off x="513494" y="3616318"/>
            <a:ext cx="5599768" cy="1043348"/>
          </a:xfrm>
          <a:prstGeom prst="round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xmlns="" id="{25C89C12-50CD-CDFE-159B-84B756922E66}"/>
              </a:ext>
            </a:extLst>
          </p:cNvPr>
          <p:cNvSpPr/>
          <p:nvPr/>
        </p:nvSpPr>
        <p:spPr>
          <a:xfrm>
            <a:off x="510112" y="2422008"/>
            <a:ext cx="5599768" cy="1043348"/>
          </a:xfrm>
          <a:prstGeom prst="roundRect">
            <a:avLst/>
          </a:prstGeom>
          <a:solidFill>
            <a:srgbClr val="070D6B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DD9F9311-373B-2459-78B1-F0E905A16B14}"/>
              </a:ext>
            </a:extLst>
          </p:cNvPr>
          <p:cNvSpPr/>
          <p:nvPr/>
        </p:nvSpPr>
        <p:spPr>
          <a:xfrm>
            <a:off x="510112" y="1200437"/>
            <a:ext cx="5599768" cy="1043348"/>
          </a:xfrm>
          <a:prstGeom prst="round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930008AF-9DD8-72BF-7DEC-48461BD2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25</a:t>
            </a:fld>
            <a:endParaRPr lang="ru-RU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F76004FC-478F-5CD6-5A0C-2D8F314E7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Текст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66DEC193-5F61-0C7A-4E30-962FF841CFCB}"/>
              </a:ext>
            </a:extLst>
          </p:cNvPr>
          <p:cNvSpPr>
            <a:spLocks noGrp="1"/>
          </p:cNvSpPr>
          <p:nvPr>
            <p:ph idx="28"/>
          </p:nvPr>
        </p:nvSpPr>
        <p:spPr>
          <a:xfrm>
            <a:off x="1819275" y="2492007"/>
            <a:ext cx="4162425" cy="876300"/>
          </a:xfrm>
        </p:spPr>
        <p:txBody>
          <a:bodyPr/>
          <a:lstStyle/>
          <a:p>
            <a:r>
              <a:rPr lang="ru-RU" dirty="0">
                <a:latin typeface="+mj-lt"/>
              </a:rPr>
              <a:t>Текст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1B322FE9-42B8-4972-6052-362B053D671C}"/>
              </a:ext>
            </a:extLst>
          </p:cNvPr>
          <p:cNvSpPr>
            <a:spLocks noGrp="1"/>
          </p:cNvSpPr>
          <p:nvPr>
            <p:ph idx="32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Текст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085AF748-B9D4-505E-74C8-F619B71DFBC6}"/>
              </a:ext>
            </a:extLst>
          </p:cNvPr>
          <p:cNvPicPr>
            <a:picLocks noGrp="1" noChangeAspect="1"/>
          </p:cNvPicPr>
          <p:nvPr>
            <p:ph type="pic" sz="quarter" idx="4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06" r="20794"/>
          <a:stretch>
            <a:fillRect/>
          </a:stretch>
        </p:blipFill>
        <p:spPr>
          <a:xfrm>
            <a:off x="7632438" y="1996952"/>
            <a:ext cx="3557825" cy="3557824"/>
          </a:xfrm>
        </p:spPr>
      </p:pic>
      <p:sp>
        <p:nvSpPr>
          <p:cNvPr id="20" name="Объект 19">
            <a:extLst>
              <a:ext uri="{FF2B5EF4-FFF2-40B4-BE49-F238E27FC236}">
                <a16:creationId xmlns:a16="http://schemas.microsoft.com/office/drawing/2014/main" xmlns="" id="{DA0E0164-4067-389A-DF11-EA5428182363}"/>
              </a:ext>
            </a:extLst>
          </p:cNvPr>
          <p:cNvSpPr>
            <a:spLocks noGrp="1"/>
          </p:cNvSpPr>
          <p:nvPr>
            <p:ph idx="45"/>
          </p:nvPr>
        </p:nvSpPr>
        <p:spPr/>
        <p:txBody>
          <a:bodyPr/>
          <a:lstStyle/>
          <a:p>
            <a:r>
              <a:rPr lang="ru-RU" dirty="0">
                <a:latin typeface="+mj-lt"/>
              </a:rPr>
              <a:t>Текст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r>
              <a:rPr lang="ru-RU" dirty="0">
                <a:latin typeface="+mj-lt"/>
              </a:rPr>
              <a:t> </a:t>
            </a:r>
            <a:r>
              <a:rPr lang="ru-RU" dirty="0" err="1">
                <a:latin typeface="+mj-lt"/>
              </a:rPr>
              <a:t>текст</a:t>
            </a:r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3E7EAD0B-8C7D-F910-2FE4-EE4767B171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5991" y="4942260"/>
            <a:ext cx="780085" cy="780085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6AD9C2CE-11B0-7BA5-D7D7-8439B02083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55991" y="3775864"/>
            <a:ext cx="781565" cy="780085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6A1C3681-5348-4342-1C94-57607C720A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76770" y="1319747"/>
            <a:ext cx="780085" cy="78008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7BF59F51-92E3-711B-59D8-EB5869852E7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61709" y="2529980"/>
            <a:ext cx="780085" cy="780085"/>
          </a:xfrm>
          <a:prstGeom prst="rect">
            <a:avLst/>
          </a:prstGeom>
        </p:spPr>
      </p:pic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1AC4FE66-600E-4F38-ABCA-E85D51A3FABA}"/>
              </a:ext>
            </a:extLst>
          </p:cNvPr>
          <p:cNvSpPr/>
          <p:nvPr/>
        </p:nvSpPr>
        <p:spPr>
          <a:xfrm>
            <a:off x="7490225" y="1260585"/>
            <a:ext cx="1028701" cy="1028701"/>
          </a:xfrm>
          <a:prstGeom prst="ellipse">
            <a:avLst/>
          </a:prstGeom>
          <a:solidFill>
            <a:schemeClr val="accent1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001C243B-F503-452B-9FFC-64E747F857F1}"/>
              </a:ext>
            </a:extLst>
          </p:cNvPr>
          <p:cNvSpPr/>
          <p:nvPr/>
        </p:nvSpPr>
        <p:spPr>
          <a:xfrm>
            <a:off x="10821354" y="2171185"/>
            <a:ext cx="391265" cy="391265"/>
          </a:xfrm>
          <a:prstGeom prst="ellipse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A6B070C1-368B-4DB5-A7EB-1F9C70DAC0D6}"/>
              </a:ext>
            </a:extLst>
          </p:cNvPr>
          <p:cNvSpPr/>
          <p:nvPr/>
        </p:nvSpPr>
        <p:spPr>
          <a:xfrm>
            <a:off x="10383114" y="4834273"/>
            <a:ext cx="876480" cy="876480"/>
          </a:xfrm>
          <a:prstGeom prst="ellipse">
            <a:avLst/>
          </a:prstGeom>
          <a:solidFill>
            <a:schemeClr val="accent3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D82C70DA-A9E6-48B6-AD01-153A4CB4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29" name="Объект 17">
            <a:extLst>
              <a:ext uri="{FF2B5EF4-FFF2-40B4-BE49-F238E27FC236}">
                <a16:creationId xmlns:a16="http://schemas.microsoft.com/office/drawing/2014/main" xmlns="" id="{56E76988-96B7-4EF5-8437-76B52118424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8548C0CD-A928-423B-8EBF-04F43EB64614}"/>
              </a:ext>
            </a:extLst>
          </p:cNvPr>
          <p:cNvCxnSpPr/>
          <p:nvPr/>
        </p:nvCxnSpPr>
        <p:spPr>
          <a:xfrm>
            <a:off x="6837045" y="1162050"/>
            <a:ext cx="0" cy="5194300"/>
          </a:xfrm>
          <a:prstGeom prst="line">
            <a:avLst/>
          </a:prstGeom>
          <a:ln>
            <a:solidFill>
              <a:srgbClr val="E8E8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860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DC06204C-1FD3-457D-AED9-690912ED541E}"/>
              </a:ext>
            </a:extLst>
          </p:cNvPr>
          <p:cNvSpPr/>
          <p:nvPr/>
        </p:nvSpPr>
        <p:spPr>
          <a:xfrm>
            <a:off x="2840103" y="3343928"/>
            <a:ext cx="3255897" cy="2850027"/>
          </a:xfrm>
          <a:prstGeom prst="roundRect">
            <a:avLst>
              <a:gd name="adj" fmla="val 2222"/>
            </a:avLst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1B162BE7-7200-4B86-96A6-6A596C2BB05B}"/>
              </a:ext>
            </a:extLst>
          </p:cNvPr>
          <p:cNvSpPr/>
          <p:nvPr/>
        </p:nvSpPr>
        <p:spPr>
          <a:xfrm>
            <a:off x="310219" y="1163411"/>
            <a:ext cx="3295756" cy="2936381"/>
          </a:xfrm>
          <a:prstGeom prst="roundRect">
            <a:avLst>
              <a:gd name="adj" fmla="val 4340"/>
            </a:avLst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19D12510-D6E1-0839-3D54-DEBA765D0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526" y="2212063"/>
            <a:ext cx="5008792" cy="4358975"/>
          </a:xfrm>
        </p:spPr>
        <p:txBody>
          <a:bodyPr/>
          <a:lstStyle/>
          <a:p>
            <a:r>
              <a:rPr lang="ru-RU" dirty="0">
                <a:latin typeface="+mj-lt"/>
              </a:rPr>
              <a:t>Деятельность волонтерских организаций, реализация социальных проектов, помощь нуждающимся людям раскрывают лучшие качества характера и умение взаимодействовать с обществом.</a:t>
            </a: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Таким образом, творческий потенциал студентов активно развивается благодаря разнообразным формам организации внеучебной деятельности, создавая условия для самовыражения и саморазвития.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D9FEC59F-C25B-7F73-4472-E294D376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26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6B509CF-756A-C85E-D6B0-D213005D3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C44E740-8E5A-8823-A322-0AA40F20E46C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719526" y="1540494"/>
            <a:ext cx="5008792" cy="465919"/>
          </a:xfrm>
        </p:spPr>
        <p:txBody>
          <a:bodyPr/>
          <a:lstStyle/>
          <a:p>
            <a:r>
              <a:rPr lang="ru-RU" dirty="0"/>
              <a:t>Волонтерство и социальное творчество: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xmlns="" id="{C9EF0AF7-C751-011D-7C2B-B925FCC2DF96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8" r="11728"/>
          <a:stretch>
            <a:fillRect/>
          </a:stretch>
        </p:blipFill>
        <p:spPr bwMode="auto">
          <a:xfrm>
            <a:off x="463682" y="1318748"/>
            <a:ext cx="3299914" cy="2873614"/>
          </a:xfrm>
          <a:prstGeom prst="roundRect">
            <a:avLst>
              <a:gd name="adj" fmla="val 314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xmlns="" id="{255B354B-E03B-EFE2-AAAE-DE75B6B82817}"/>
              </a:ext>
            </a:extLst>
          </p:cNvPr>
          <p:cNvPicPr>
            <a:picLocks noGrp="1" noChangeAspect="1" noChangeArrowheads="1"/>
          </p:cNvPicPr>
          <p:nvPr>
            <p:ph type="pic" sz="quarter" idx="2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3" t="21439" r="10920" b="30059"/>
          <a:stretch>
            <a:fillRect/>
          </a:stretch>
        </p:blipFill>
        <p:spPr bwMode="auto">
          <a:xfrm>
            <a:off x="2645798" y="3122860"/>
            <a:ext cx="3299914" cy="2873614"/>
          </a:xfrm>
          <a:prstGeom prst="roundRect">
            <a:avLst>
              <a:gd name="adj" fmla="val 2083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Объект 17">
            <a:extLst>
              <a:ext uri="{FF2B5EF4-FFF2-40B4-BE49-F238E27FC236}">
                <a16:creationId xmlns:a16="http://schemas.microsoft.com/office/drawing/2014/main" xmlns="" id="{C2BE2D2A-FCC8-438F-A304-02BC646A2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D5A5B55-770B-95E5-ABBE-5765201FA5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20869389">
            <a:off x="2158238" y="5749310"/>
            <a:ext cx="888458" cy="88845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980D740-C000-1D7D-3440-FA936D69589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931385">
            <a:off x="3588650" y="2364306"/>
            <a:ext cx="893515" cy="89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008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433AAD24-C1A4-7AB6-E984-E75769D0F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27</a:t>
            </a:fld>
            <a:endParaRPr lang="ru-RU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DB54F2B0-D179-F42A-1E05-E4907DABF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2" y="1700562"/>
            <a:ext cx="8332787" cy="1196352"/>
          </a:xfrm>
        </p:spPr>
        <p:txBody>
          <a:bodyPr/>
          <a:lstStyle/>
          <a:p>
            <a:r>
              <a:rPr lang="ru-RU" dirty="0">
                <a:latin typeface="+mj-lt"/>
              </a:rPr>
              <a:t>Театральные студии, музыкальные коллективы, выставки художников-студентов способствуют развитию эстетического вкуса и художественных способностей.</a:t>
            </a:r>
          </a:p>
          <a:p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C5565D07-1A1C-1973-A294-6A45F1BE7447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ru-RU" dirty="0"/>
              <a:t>Художественное творчество: </a:t>
            </a: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xmlns="" id="{D21FD963-8EA5-CCCA-B78E-5BC92A7F0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14" name="Объект 17">
            <a:extLst>
              <a:ext uri="{FF2B5EF4-FFF2-40B4-BE49-F238E27FC236}">
                <a16:creationId xmlns:a16="http://schemas.microsoft.com/office/drawing/2014/main" xmlns="" id="{7501BAC5-73B2-40DC-94CD-855AFAFF12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0907C5E5-330C-6C92-8A07-6B29270A33B1}"/>
              </a:ext>
            </a:extLst>
          </p:cNvPr>
          <p:cNvSpPr/>
          <p:nvPr/>
        </p:nvSpPr>
        <p:spPr>
          <a:xfrm>
            <a:off x="4448921" y="3655295"/>
            <a:ext cx="2675953" cy="2675953"/>
          </a:xfrm>
          <a:prstGeom prst="ellipse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87C7A0AD-FA29-B735-0B07-D90A8D72A9C7}"/>
              </a:ext>
            </a:extLst>
          </p:cNvPr>
          <p:cNvSpPr/>
          <p:nvPr/>
        </p:nvSpPr>
        <p:spPr>
          <a:xfrm>
            <a:off x="8480768" y="3650228"/>
            <a:ext cx="2675953" cy="2675953"/>
          </a:xfrm>
          <a:prstGeom prst="ellipse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887DE937-AF40-13E1-15E6-309A002A0A12}"/>
              </a:ext>
            </a:extLst>
          </p:cNvPr>
          <p:cNvSpPr/>
          <p:nvPr/>
        </p:nvSpPr>
        <p:spPr>
          <a:xfrm>
            <a:off x="417646" y="3660362"/>
            <a:ext cx="2675953" cy="2675953"/>
          </a:xfrm>
          <a:prstGeom prst="ellipse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800" dirty="0">
              <a:noFill/>
              <a:latin typeface="Montserrat Medium" panose="00000600000000000000" pitchFamily="2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4ED5882-F82B-5986-BE10-04BAA27CD3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2" t="29660" r="24968" b="29660"/>
          <a:stretch>
            <a:fillRect/>
          </a:stretch>
        </p:blipFill>
        <p:spPr>
          <a:xfrm>
            <a:off x="545770" y="3692519"/>
            <a:ext cx="2676525" cy="2676525"/>
          </a:xfrm>
          <a:prstGeom prst="ellipse">
            <a:avLst/>
          </a:prstGeom>
          <a:ln>
            <a:noFill/>
          </a:ln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xmlns="" id="{8FAD15E6-369E-F4C4-D120-2773B920FA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4" t="3774" r="18439" b="5743"/>
          <a:stretch>
            <a:fillRect/>
          </a:stretch>
        </p:blipFill>
        <p:spPr bwMode="auto">
          <a:xfrm>
            <a:off x="4577617" y="3692519"/>
            <a:ext cx="2676525" cy="26765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xmlns="" id="{1CF8233F-1E37-BEF6-6827-372FEEDB0B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" t="34290" r="19899" b="14808"/>
          <a:stretch>
            <a:fillRect/>
          </a:stretch>
        </p:blipFill>
        <p:spPr bwMode="auto">
          <a:xfrm>
            <a:off x="8611624" y="3692519"/>
            <a:ext cx="2676525" cy="267652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6F18BA43-3A0F-0CC7-0D97-DBEA70133D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524746" y="4742769"/>
            <a:ext cx="490869" cy="49086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B208E1A-528E-8ECB-DEA5-913A639136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622020" y="4666569"/>
            <a:ext cx="490869" cy="49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647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A33A4170-1533-AA00-6167-FB43E76BD156}"/>
              </a:ext>
            </a:extLst>
          </p:cNvPr>
          <p:cNvSpPr/>
          <p:nvPr/>
        </p:nvSpPr>
        <p:spPr>
          <a:xfrm>
            <a:off x="8991438" y="3619986"/>
            <a:ext cx="2828924" cy="2765964"/>
          </a:xfrm>
          <a:prstGeom prst="roundRect">
            <a:avLst>
              <a:gd name="adj" fmla="val 3687"/>
            </a:avLst>
          </a:prstGeom>
          <a:solidFill>
            <a:srgbClr val="F4F4F4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7E45233F-AEEA-2B6D-66AC-CC05D6852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28</a:t>
            </a:fld>
            <a:endParaRPr lang="ru-RU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B9CCB2B0-5C50-0D61-BD1C-74576D9A1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5306D004-447E-CF6C-A279-F3CB47D793C4}"/>
              </a:ext>
            </a:extLst>
          </p:cNvPr>
          <p:cNvGraphicFramePr>
            <a:graphicFrameLocks noGrp="1"/>
          </p:cNvGraphicFramePr>
          <p:nvPr>
            <p:ph type="chart" sz="quarter" idx="16"/>
            <p:extLst>
              <p:ext uri="{D42A27DB-BD31-4B8C-83A1-F6EECF244321}">
                <p14:modId xmlns:p14="http://schemas.microsoft.com/office/powerpoint/2010/main" val="3772482339"/>
              </p:ext>
            </p:extLst>
          </p:nvPr>
        </p:nvGraphicFramePr>
        <p:xfrm>
          <a:off x="334963" y="1076325"/>
          <a:ext cx="8370887" cy="5129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60717FBD-A27F-1E99-41FC-A60048560815}"/>
              </a:ext>
            </a:extLst>
          </p:cNvPr>
          <p:cNvSpPr/>
          <p:nvPr/>
        </p:nvSpPr>
        <p:spPr>
          <a:xfrm>
            <a:off x="8991438" y="1076325"/>
            <a:ext cx="2828924" cy="2291682"/>
          </a:xfrm>
          <a:prstGeom prst="roundRect">
            <a:avLst>
              <a:gd name="adj" fmla="val 3687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0162DF6-EFDA-4176-44C9-D30FDA7F8B8B}"/>
              </a:ext>
            </a:extLst>
          </p:cNvPr>
          <p:cNvSpPr txBox="1"/>
          <p:nvPr/>
        </p:nvSpPr>
        <p:spPr>
          <a:xfrm>
            <a:off x="9055100" y="1124512"/>
            <a:ext cx="2628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 Medium" panose="00000600000000000000" pitchFamily="2" charset="-52"/>
              </a:rPr>
              <a:t>Текст.</a:t>
            </a:r>
          </a:p>
          <a:p>
            <a:r>
              <a:rPr lang="ru-RU" sz="1400" dirty="0">
                <a:solidFill>
                  <a:schemeClr val="bg1"/>
                </a:solidFill>
                <a:latin typeface="Montserrat Medium" panose="00000600000000000000" pitchFamily="2" charset="-52"/>
              </a:rPr>
              <a:t>Текст </a:t>
            </a:r>
            <a:r>
              <a:rPr lang="ru-RU" sz="1400" dirty="0" err="1">
                <a:solidFill>
                  <a:schemeClr val="bg1"/>
                </a:solidFill>
                <a:latin typeface="Montserrat Medium" panose="00000600000000000000" pitchFamily="2" charset="-52"/>
              </a:rPr>
              <a:t>текст</a:t>
            </a:r>
            <a:r>
              <a:rPr lang="ru-RU" sz="1400" dirty="0">
                <a:solidFill>
                  <a:schemeClr val="bg1"/>
                </a:solidFill>
                <a:latin typeface="Montserrat Medium" panose="00000600000000000000" pitchFamily="2" charset="-52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Montserrat Medium" panose="00000600000000000000" pitchFamily="2" charset="-52"/>
              </a:rPr>
              <a:t>текст</a:t>
            </a:r>
            <a:r>
              <a:rPr lang="ru-RU" sz="1400" dirty="0">
                <a:solidFill>
                  <a:schemeClr val="bg1"/>
                </a:solidFill>
                <a:latin typeface="Montserrat Medium" panose="00000600000000000000" pitchFamily="2" charset="-52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Montserrat Medium" panose="00000600000000000000" pitchFamily="2" charset="-52"/>
              </a:rPr>
              <a:t>текст</a:t>
            </a:r>
            <a:r>
              <a:rPr lang="ru-RU" sz="1400" dirty="0">
                <a:solidFill>
                  <a:schemeClr val="bg1"/>
                </a:solidFill>
                <a:latin typeface="Montserrat Medium" panose="00000600000000000000" pitchFamily="2" charset="-52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C23B1D4-5AF8-D6EE-0F47-B9B1ED596980}"/>
              </a:ext>
            </a:extLst>
          </p:cNvPr>
          <p:cNvSpPr txBox="1"/>
          <p:nvPr/>
        </p:nvSpPr>
        <p:spPr>
          <a:xfrm>
            <a:off x="9091450" y="3704924"/>
            <a:ext cx="26289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 Medium" panose="00000600000000000000" pitchFamily="2" charset="-52"/>
              </a:rPr>
              <a:t>Текст.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F0FE2AC-6FDC-CE3D-D866-B78EDBEB92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5400000" flipH="1">
            <a:off x="11217125" y="4297711"/>
            <a:ext cx="315631" cy="3280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986A9CF-9B8E-309D-7D93-183E37709B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5400000" flipV="1">
            <a:off x="11217128" y="5782543"/>
            <a:ext cx="315628" cy="3280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B11395A-7A4D-13E4-1994-4174363129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5400000" flipH="1">
            <a:off x="11217128" y="5057963"/>
            <a:ext cx="315631" cy="3280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78500CC-A4A7-40BA-195B-B79B58111076}"/>
              </a:ext>
            </a:extLst>
          </p:cNvPr>
          <p:cNvSpPr txBox="1"/>
          <p:nvPr/>
        </p:nvSpPr>
        <p:spPr>
          <a:xfrm>
            <a:off x="9123771" y="4184728"/>
            <a:ext cx="10017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&gt;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68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BD39F38-B264-1108-83B7-5BB4E54AFA50}"/>
              </a:ext>
            </a:extLst>
          </p:cNvPr>
          <p:cNvSpPr txBox="1"/>
          <p:nvPr/>
        </p:nvSpPr>
        <p:spPr>
          <a:xfrm>
            <a:off x="9130944" y="5643171"/>
            <a:ext cx="10111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&gt;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56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DA8EFBA-DADC-87D1-5B5D-BCAB8CCFDF68}"/>
              </a:ext>
            </a:extLst>
          </p:cNvPr>
          <p:cNvSpPr txBox="1"/>
          <p:nvPr/>
        </p:nvSpPr>
        <p:spPr>
          <a:xfrm>
            <a:off x="9031645" y="4944980"/>
            <a:ext cx="15220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000" b="1" dirty="0">
                <a:latin typeface="+mj-lt"/>
                <a:cs typeface="Arial" panose="020B0604020202020204" pitchFamily="34" charset="0"/>
              </a:rPr>
              <a:t> + 12%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45EB2A8-0E7C-2E8F-6E7B-A39C2C35A3E0}"/>
              </a:ext>
            </a:extLst>
          </p:cNvPr>
          <p:cNvSpPr txBox="1"/>
          <p:nvPr/>
        </p:nvSpPr>
        <p:spPr>
          <a:xfrm>
            <a:off x="9029525" y="4575270"/>
            <a:ext cx="11506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latin typeface="+mj-lt"/>
                <a:cs typeface="Arial" panose="020B0604020202020204" pitchFamily="34" charset="0"/>
              </a:rPr>
              <a:t>Показатель 1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BEB10AF-E104-62F2-6E94-6DEF996A9EE3}"/>
              </a:ext>
            </a:extLst>
          </p:cNvPr>
          <p:cNvSpPr txBox="1"/>
          <p:nvPr/>
        </p:nvSpPr>
        <p:spPr>
          <a:xfrm>
            <a:off x="9029524" y="5375867"/>
            <a:ext cx="1409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latin typeface="+mj-lt"/>
                <a:cs typeface="Arial" panose="020B0604020202020204" pitchFamily="34" charset="0"/>
              </a:rPr>
              <a:t>Показатель 2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3B5E1F9-9514-82D4-4B1E-CAAE1160C002}"/>
              </a:ext>
            </a:extLst>
          </p:cNvPr>
          <p:cNvSpPr txBox="1"/>
          <p:nvPr/>
        </p:nvSpPr>
        <p:spPr>
          <a:xfrm>
            <a:off x="9055100" y="6035565"/>
            <a:ext cx="11251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dirty="0">
                <a:latin typeface="+mj-lt"/>
                <a:cs typeface="Arial" panose="020B0604020202020204" pitchFamily="34" charset="0"/>
              </a:rPr>
              <a:t>Показатель 3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23" name="Объект 17">
            <a:extLst>
              <a:ext uri="{FF2B5EF4-FFF2-40B4-BE49-F238E27FC236}">
                <a16:creationId xmlns:a16="http://schemas.microsoft.com/office/drawing/2014/main" xmlns="" id="{85D30CA6-00EB-4833-8DE4-BA3D775C85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971357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8CE008-FEBB-8389-C1AE-789407C4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276BC3B-3CB2-3A9F-28F5-1B6EB87BC4D9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29</a:t>
            </a:fld>
            <a:endParaRPr lang="ru-RU"/>
          </a:p>
        </p:txBody>
      </p:sp>
      <p:sp>
        <p:nvSpPr>
          <p:cNvPr id="12" name="Объект 6">
            <a:extLst>
              <a:ext uri="{FF2B5EF4-FFF2-40B4-BE49-F238E27FC236}">
                <a16:creationId xmlns:a16="http://schemas.microsoft.com/office/drawing/2014/main" xmlns="" id="{3B3B351E-01EE-E264-D163-A26B0FAD25ED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223838" y="1365250"/>
            <a:ext cx="3703637" cy="2063750"/>
          </a:xfrm>
          <a:ln w="6350">
            <a:solidFill>
              <a:srgbClr val="E8E8E8"/>
            </a:solidFill>
          </a:ln>
        </p:spPr>
        <p:txBody>
          <a:bodyPr vert="horz" lIns="180000" tIns="180000" rIns="180000" bIns="108000" rtlCol="0">
            <a:normAutofit/>
          </a:bodyPr>
          <a:lstStyle/>
          <a:p>
            <a:r>
              <a:rPr lang="ru-RU" sz="1300" dirty="0"/>
              <a:t>Текст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endParaRPr lang="ru-RU" sz="1300" dirty="0"/>
          </a:p>
        </p:txBody>
      </p:sp>
      <p:sp>
        <p:nvSpPr>
          <p:cNvPr id="13" name="Объект 7">
            <a:extLst>
              <a:ext uri="{FF2B5EF4-FFF2-40B4-BE49-F238E27FC236}">
                <a16:creationId xmlns:a16="http://schemas.microsoft.com/office/drawing/2014/main" xmlns="" id="{0298F27E-0EF0-68F3-2F76-9C68E3B854F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153399" y="1365250"/>
            <a:ext cx="3703637" cy="2063750"/>
          </a:xfrm>
          <a:ln w="6350">
            <a:solidFill>
              <a:srgbClr val="E8E8E8"/>
            </a:solidFill>
          </a:ln>
        </p:spPr>
        <p:txBody>
          <a:bodyPr vert="horz" lIns="180000" tIns="180000" rIns="180000" bIns="108000" rtlCol="0">
            <a:normAutofit/>
          </a:bodyPr>
          <a:lstStyle/>
          <a:p>
            <a:r>
              <a:rPr lang="ru-RU" sz="1300" dirty="0"/>
              <a:t>Текст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endParaRPr lang="ru-RU" sz="1300" dirty="0"/>
          </a:p>
          <a:p>
            <a:endParaRPr lang="ru-RU" sz="1300" dirty="0"/>
          </a:p>
        </p:txBody>
      </p:sp>
      <p:sp>
        <p:nvSpPr>
          <p:cNvPr id="14" name="Объект 8">
            <a:extLst>
              <a:ext uri="{FF2B5EF4-FFF2-40B4-BE49-F238E27FC236}">
                <a16:creationId xmlns:a16="http://schemas.microsoft.com/office/drawing/2014/main" xmlns="" id="{F5FABD40-A90C-DA0B-8ABD-5F614BA6DE5E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188472" y="4175832"/>
            <a:ext cx="3703637" cy="2063750"/>
          </a:xfrm>
          <a:ln w="6350">
            <a:solidFill>
              <a:srgbClr val="E8E8E8"/>
            </a:solidFill>
          </a:ln>
        </p:spPr>
        <p:txBody>
          <a:bodyPr vert="horz" lIns="180000" tIns="180000" rIns="180000" bIns="108000" rtlCol="0">
            <a:normAutofit/>
          </a:bodyPr>
          <a:lstStyle/>
          <a:p>
            <a:r>
              <a:rPr lang="ru-RU" sz="1300" dirty="0"/>
              <a:t>Текст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r>
              <a:rPr lang="ru-RU" sz="1300" dirty="0"/>
              <a:t> </a:t>
            </a:r>
            <a:r>
              <a:rPr lang="ru-RU" sz="1300" dirty="0" err="1"/>
              <a:t>текст</a:t>
            </a:r>
            <a:endParaRPr lang="ru-RU" sz="1300" dirty="0"/>
          </a:p>
          <a:p>
            <a:endParaRPr lang="ru-RU" sz="1300" dirty="0"/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xmlns="" id="{6DF50DB7-65C9-7471-D1F0-40B967CE5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2" b="8192"/>
          <a:stretch/>
        </p:blipFill>
        <p:spPr bwMode="auto">
          <a:xfrm>
            <a:off x="334965" y="4175832"/>
            <a:ext cx="3703638" cy="2063750"/>
          </a:xfrm>
          <a:prstGeom prst="roundRect">
            <a:avLst>
              <a:gd name="adj" fmla="val 392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xmlns="" id="{851EE769-CE7D-0254-83DB-5DED7FAE34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7" t="22401" b="6924"/>
          <a:stretch/>
        </p:blipFill>
        <p:spPr bwMode="auto">
          <a:xfrm>
            <a:off x="4188471" y="1245331"/>
            <a:ext cx="3703638" cy="2063750"/>
          </a:xfrm>
          <a:prstGeom prst="roundRect">
            <a:avLst>
              <a:gd name="adj" fmla="val 392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xmlns="" id="{8355C0D1-9CDC-8210-88EF-AFCB9ABE9C41}"/>
              </a:ext>
            </a:extLst>
          </p:cNvPr>
          <p:cNvPicPr>
            <a:picLocks noGrp="1" noChangeAspect="1" noChangeArrowheads="1"/>
          </p:cNvPicPr>
          <p:nvPr>
            <p:ph type="pic" sz="quarter" idx="2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1" t="10959" b="27860"/>
          <a:stretch/>
        </p:blipFill>
        <p:spPr bwMode="auto">
          <a:xfrm>
            <a:off x="8153398" y="4175832"/>
            <a:ext cx="3703638" cy="2063750"/>
          </a:xfrm>
          <a:prstGeom prst="roundRect">
            <a:avLst>
              <a:gd name="adj" fmla="val 392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Объект 17">
            <a:extLst>
              <a:ext uri="{FF2B5EF4-FFF2-40B4-BE49-F238E27FC236}">
                <a16:creationId xmlns:a16="http://schemas.microsoft.com/office/drawing/2014/main" xmlns="" id="{DB83757A-01E3-493D-BD54-CADCCDC9D5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13055185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CFB0A7D-0AA6-6F47-1E3D-E97FE8061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F01C031-DB4A-1F84-2A3A-EA634BA8854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30</a:t>
            </a:fld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101EAA9B-19C7-D561-8803-5F96FAC35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Подзаголовок</a:t>
            </a:r>
          </a:p>
          <a:p>
            <a:endParaRPr lang="ru-RU" dirty="0"/>
          </a:p>
          <a:p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ru-RU" dirty="0"/>
          </a:p>
          <a:p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38E876CF-60B1-FB0E-8659-9DB82BE2D796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ln w="6350">
            <a:solidFill>
              <a:srgbClr val="E8E8E8"/>
            </a:solidFill>
          </a:ln>
        </p:spPr>
        <p:txBody>
          <a:bodyPr vert="horz" lIns="180000" tIns="180000" rIns="72000" bIns="45720" rtlCol="0">
            <a:normAutofit/>
          </a:bodyPr>
          <a:lstStyle/>
          <a:p>
            <a:r>
              <a:rPr lang="ru-RU" sz="1600" dirty="0"/>
              <a:t>Текст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69614E62-3772-9156-8F8E-FE85A33A549D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ru-RU" dirty="0"/>
              <a:t>Заголовок 2 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4EACDDA7-5B27-FAF2-743D-764C331C7FE3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ln w="6350">
            <a:solidFill>
              <a:srgbClr val="E8E8E8"/>
            </a:solidFill>
          </a:ln>
        </p:spPr>
        <p:txBody>
          <a:bodyPr vert="horz" lIns="180000" tIns="180000" rIns="72000" bIns="45720" rtlCol="0">
            <a:normAutofit/>
          </a:bodyPr>
          <a:lstStyle/>
          <a:p>
            <a:r>
              <a:rPr lang="ru-RU" sz="1600" dirty="0"/>
              <a:t>Текст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FB6192B6-3972-C6CB-0E4F-320B57A3F17D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ln w="6350">
            <a:solidFill>
              <a:srgbClr val="E8E8E8"/>
            </a:solidFill>
          </a:ln>
        </p:spPr>
        <p:txBody>
          <a:bodyPr vert="horz" lIns="180000" tIns="180000" rIns="72000" bIns="45720" rtlCol="0">
            <a:normAutofit/>
          </a:bodyPr>
          <a:lstStyle/>
          <a:p>
            <a:r>
              <a:rPr lang="ru-RU" sz="1600" dirty="0"/>
              <a:t>Текст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r>
              <a:rPr lang="ru-RU" sz="1600" dirty="0"/>
              <a:t> </a:t>
            </a:r>
            <a:r>
              <a:rPr lang="ru-RU" sz="1600" dirty="0" err="1"/>
              <a:t>текст</a:t>
            </a:r>
            <a:endParaRPr lang="ru-RU" sz="1600" dirty="0"/>
          </a:p>
          <a:p>
            <a:endParaRPr lang="ru-RU" sz="1600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815DA14D-7ACE-7C15-6461-75A603ACC67A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Заголовок 1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xmlns="" id="{EB474A61-E0C3-F91C-5642-D2FC8ABF7426}"/>
              </a:ext>
            </a:extLst>
          </p:cNvPr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Заголовок 3</a:t>
            </a:r>
          </a:p>
        </p:txBody>
      </p:sp>
      <p:pic>
        <p:nvPicPr>
          <p:cNvPr id="13" name="Объект 17">
            <a:extLst>
              <a:ext uri="{FF2B5EF4-FFF2-40B4-BE49-F238E27FC236}">
                <a16:creationId xmlns:a16="http://schemas.microsoft.com/office/drawing/2014/main" xmlns="" id="{CF0C748D-BE9D-4D4A-912E-0440D33710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573986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xmlns="" id="{C401BFB0-F8CC-4FDB-9A1A-D14E4CB71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31</a:t>
            </a:fld>
            <a:endParaRPr lang="ru-RU"/>
          </a:p>
        </p:txBody>
      </p:sp>
      <p:sp>
        <p:nvSpPr>
          <p:cNvPr id="18" name="Заголовок 17">
            <a:extLst>
              <a:ext uri="{FF2B5EF4-FFF2-40B4-BE49-F238E27FC236}">
                <a16:creationId xmlns:a16="http://schemas.microsoft.com/office/drawing/2014/main" xmlns="" id="{B4C2881E-EA86-DF54-4D55-A9CD9EE76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B5DDBCA9-9C87-4612-5C8E-92F4CD84FF07}"/>
              </a:ext>
            </a:extLst>
          </p:cNvPr>
          <p:cNvSpPr/>
          <p:nvPr/>
        </p:nvSpPr>
        <p:spPr>
          <a:xfrm>
            <a:off x="9830220" y="4153448"/>
            <a:ext cx="2205923" cy="1989629"/>
          </a:xfrm>
          <a:prstGeom prst="roundRect">
            <a:avLst>
              <a:gd name="adj" fmla="val 3687"/>
            </a:avLst>
          </a:prstGeom>
          <a:solidFill>
            <a:schemeClr val="accent4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CB3C5864-D029-AB30-5552-C37765C41C59}"/>
              </a:ext>
            </a:extLst>
          </p:cNvPr>
          <p:cNvSpPr/>
          <p:nvPr/>
        </p:nvSpPr>
        <p:spPr>
          <a:xfrm>
            <a:off x="5076475" y="3413920"/>
            <a:ext cx="2230748" cy="1989629"/>
          </a:xfrm>
          <a:prstGeom prst="roundRect">
            <a:avLst>
              <a:gd name="adj" fmla="val 3687"/>
            </a:avLst>
          </a:prstGeom>
          <a:solidFill>
            <a:schemeClr val="accent4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7EBC6764-9211-DEF6-318E-75BB6D12E2AC}"/>
              </a:ext>
            </a:extLst>
          </p:cNvPr>
          <p:cNvSpPr/>
          <p:nvPr/>
        </p:nvSpPr>
        <p:spPr>
          <a:xfrm>
            <a:off x="331334" y="3413920"/>
            <a:ext cx="2230748" cy="1989629"/>
          </a:xfrm>
          <a:prstGeom prst="roundRect">
            <a:avLst>
              <a:gd name="adj" fmla="val 3687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15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xmlns="" id="{578032F8-633D-71D9-09D0-D64636C4F4F1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334963" y="1232203"/>
            <a:ext cx="2218356" cy="1989629"/>
          </a:xfrm>
          <a:noFill/>
          <a:ln w="6350">
            <a:solidFill>
              <a:schemeClr val="tx2"/>
            </a:solidFill>
          </a:ln>
        </p:spPr>
        <p:txBody>
          <a:bodyPr vert="horz" lIns="180000" tIns="180000" rIns="180000" bIns="45720" rtlCol="0">
            <a:normAutofit/>
          </a:bodyPr>
          <a:lstStyle/>
          <a:p>
            <a:r>
              <a:rPr lang="ru-RU" sz="1200" dirty="0"/>
              <a:t>Текст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endParaRPr lang="ru-RU" sz="1200" dirty="0"/>
          </a:p>
          <a:p>
            <a:endParaRPr lang="ru-RU" sz="1200" dirty="0"/>
          </a:p>
        </p:txBody>
      </p:sp>
      <p:sp>
        <p:nvSpPr>
          <p:cNvPr id="23" name="Объект 3">
            <a:extLst>
              <a:ext uri="{FF2B5EF4-FFF2-40B4-BE49-F238E27FC236}">
                <a16:creationId xmlns:a16="http://schemas.microsoft.com/office/drawing/2014/main" xmlns="" id="{6BA07A60-3E38-E001-B747-D1DCCFF985C1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705719" y="1591771"/>
            <a:ext cx="2218356" cy="1989629"/>
          </a:xfrm>
          <a:noFill/>
          <a:ln w="6350">
            <a:solidFill>
              <a:schemeClr val="tx2"/>
            </a:solidFill>
          </a:ln>
        </p:spPr>
        <p:txBody>
          <a:bodyPr vert="horz" lIns="180000" tIns="180000" rIns="180000" bIns="45720" rtlCol="0">
            <a:normAutofit/>
          </a:bodyPr>
          <a:lstStyle/>
          <a:p>
            <a:pPr marL="0" indent="0">
              <a:buNone/>
            </a:pPr>
            <a:r>
              <a:rPr lang="ru-RU" sz="1200" dirty="0"/>
              <a:t>Текст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r>
              <a:rPr lang="ru-RU" sz="1200" dirty="0"/>
              <a:t> </a:t>
            </a:r>
            <a:r>
              <a:rPr lang="ru-RU" sz="1200" dirty="0" err="1"/>
              <a:t>текст</a:t>
            </a:r>
            <a:endParaRPr lang="ru-RU" sz="1200" dirty="0"/>
          </a:p>
          <a:p>
            <a:pPr marL="0" indent="0">
              <a:buNone/>
            </a:pPr>
            <a:endParaRPr lang="ru-RU" sz="1200" dirty="0"/>
          </a:p>
        </p:txBody>
      </p:sp>
      <p:sp>
        <p:nvSpPr>
          <p:cNvPr id="25" name="Объект 12">
            <a:extLst>
              <a:ext uri="{FF2B5EF4-FFF2-40B4-BE49-F238E27FC236}">
                <a16:creationId xmlns:a16="http://schemas.microsoft.com/office/drawing/2014/main" xmlns="" id="{7253E11D-C4FD-CEB4-10A4-6F37FB51608A}"/>
              </a:ext>
            </a:extLst>
          </p:cNvPr>
          <p:cNvSpPr txBox="1">
            <a:spLocks/>
          </p:cNvSpPr>
          <p:nvPr/>
        </p:nvSpPr>
        <p:spPr>
          <a:xfrm>
            <a:off x="7447231" y="3774092"/>
            <a:ext cx="2218356" cy="1989629"/>
          </a:xfrm>
          <a:prstGeom prst="roundRect">
            <a:avLst>
              <a:gd name="adj" fmla="val 2934"/>
            </a:avLst>
          </a:prstGeom>
          <a:noFill/>
          <a:ln w="6350">
            <a:solidFill>
              <a:schemeClr val="tx2"/>
            </a:solidFill>
          </a:ln>
        </p:spPr>
        <p:txBody>
          <a:bodyPr vert="horz" lIns="180000" tIns="180000" rIns="180000" bIns="45720" rtlCol="0">
            <a:norm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ru-RU" dirty="0">
                <a:latin typeface="Montserrat Medium" panose="00000600000000000000" pitchFamily="2" charset="-52"/>
              </a:rPr>
              <a:t>Текст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r>
              <a:rPr lang="ru-RU" dirty="0">
                <a:latin typeface="Montserrat Medium" panose="00000600000000000000" pitchFamily="2" charset="-52"/>
              </a:rPr>
              <a:t> </a:t>
            </a:r>
            <a:r>
              <a:rPr lang="ru-RU" dirty="0" err="1">
                <a:latin typeface="Montserrat Medium" panose="00000600000000000000" pitchFamily="2" charset="-52"/>
              </a:rPr>
              <a:t>текст</a:t>
            </a:r>
            <a:endParaRPr lang="ru-RU" dirty="0">
              <a:latin typeface="Montserrat Medium" panose="00000600000000000000" pitchFamily="2" charset="-52"/>
            </a:endParaRPr>
          </a:p>
          <a:p>
            <a:endParaRPr lang="ru-RU" dirty="0">
              <a:latin typeface="Montserrat Medium" panose="00000600000000000000" pitchFamily="2" charset="-52"/>
            </a:endParaRPr>
          </a:p>
        </p:txBody>
      </p:sp>
      <p:pic>
        <p:nvPicPr>
          <p:cNvPr id="26" name="Объект 22">
            <a:extLst>
              <a:ext uri="{FF2B5EF4-FFF2-40B4-BE49-F238E27FC236}">
                <a16:creationId xmlns:a16="http://schemas.microsoft.com/office/drawing/2014/main" xmlns="" id="{2DF5EC95-F870-9BD5-CA14-92DDBA2E13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3" t="23808" r="5769" b="7050"/>
          <a:stretch/>
        </p:blipFill>
        <p:spPr>
          <a:xfrm>
            <a:off x="9818970" y="1951038"/>
            <a:ext cx="2217173" cy="1989137"/>
          </a:xfrm>
          <a:prstGeom prst="roundRect">
            <a:avLst>
              <a:gd name="adj" fmla="val 5656"/>
            </a:avLst>
          </a:prstGeom>
          <a:noFill/>
        </p:spPr>
      </p:pic>
      <p:pic>
        <p:nvPicPr>
          <p:cNvPr id="27" name="Объект 22">
            <a:extLst>
              <a:ext uri="{FF2B5EF4-FFF2-40B4-BE49-F238E27FC236}">
                <a16:creationId xmlns:a16="http://schemas.microsoft.com/office/drawing/2014/main" xmlns="" id="{7273BEE9-5DCC-A4AB-B0F1-1AE641AE8A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6586" r="13081" b="8215"/>
          <a:stretch/>
        </p:blipFill>
        <p:spPr>
          <a:xfrm>
            <a:off x="5076825" y="1232441"/>
            <a:ext cx="2217738" cy="1989643"/>
          </a:xfrm>
          <a:prstGeom prst="roundRect">
            <a:avLst>
              <a:gd name="adj" fmla="val 5656"/>
            </a:avLst>
          </a:prstGeom>
          <a:noFill/>
        </p:spPr>
      </p:pic>
      <p:pic>
        <p:nvPicPr>
          <p:cNvPr id="28" name="Объект 22">
            <a:extLst>
              <a:ext uri="{FF2B5EF4-FFF2-40B4-BE49-F238E27FC236}">
                <a16:creationId xmlns:a16="http://schemas.microsoft.com/office/drawing/2014/main" xmlns="" id="{2B142843-CEB0-7CF8-3102-86C3885E39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2" b="5142"/>
          <a:stretch/>
        </p:blipFill>
        <p:spPr>
          <a:xfrm>
            <a:off x="2705291" y="3773488"/>
            <a:ext cx="2218943" cy="1990725"/>
          </a:xfrm>
          <a:prstGeom prst="roundRect">
            <a:avLst>
              <a:gd name="adj" fmla="val 5656"/>
            </a:avLst>
          </a:prstGeom>
          <a:noFill/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8C5EA5F8-8FEA-BD6F-80CB-21F7CA131873}"/>
              </a:ext>
            </a:extLst>
          </p:cNvPr>
          <p:cNvSpPr txBox="1"/>
          <p:nvPr/>
        </p:nvSpPr>
        <p:spPr>
          <a:xfrm>
            <a:off x="879901" y="4622404"/>
            <a:ext cx="10166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ТЕКСТ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9E43E064-E7C5-7BE2-D659-B7B1555F70D0}"/>
              </a:ext>
            </a:extLst>
          </p:cNvPr>
          <p:cNvSpPr txBox="1"/>
          <p:nvPr/>
        </p:nvSpPr>
        <p:spPr>
          <a:xfrm>
            <a:off x="722560" y="3464121"/>
            <a:ext cx="16147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3EF539B6-B64B-DB29-7B6C-A3C32A4AC821}"/>
              </a:ext>
            </a:extLst>
          </p:cNvPr>
          <p:cNvSpPr txBox="1"/>
          <p:nvPr/>
        </p:nvSpPr>
        <p:spPr>
          <a:xfrm>
            <a:off x="5677381" y="4692920"/>
            <a:ext cx="1016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ТЕКСТ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58E4CF58-A8D1-4D88-1E78-2A4EBB86D4D5}"/>
              </a:ext>
            </a:extLst>
          </p:cNvPr>
          <p:cNvSpPr txBox="1"/>
          <p:nvPr/>
        </p:nvSpPr>
        <p:spPr>
          <a:xfrm>
            <a:off x="10419243" y="5533947"/>
            <a:ext cx="10166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ТЕКСТ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30968856-4D9F-4423-050E-F568B9E12433}"/>
              </a:ext>
            </a:extLst>
          </p:cNvPr>
          <p:cNvSpPr txBox="1"/>
          <p:nvPr/>
        </p:nvSpPr>
        <p:spPr>
          <a:xfrm>
            <a:off x="10176754" y="4243119"/>
            <a:ext cx="15615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68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xmlns="" id="{EEEBBAC9-DD6F-58FC-9EA6-7397C802BEFC}"/>
              </a:ext>
            </a:extLst>
          </p:cNvPr>
          <p:cNvSpPr/>
          <p:nvPr/>
        </p:nvSpPr>
        <p:spPr>
          <a:xfrm>
            <a:off x="7460606" y="1591771"/>
            <a:ext cx="2205923" cy="1989629"/>
          </a:xfrm>
          <a:prstGeom prst="roundRect">
            <a:avLst>
              <a:gd name="adj" fmla="val 3687"/>
            </a:avLst>
          </a:prstGeom>
          <a:solidFill>
            <a:schemeClr val="accent1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xmlns="" id="{99387235-07B4-612D-217A-EB53E6A512E5}"/>
              </a:ext>
            </a:extLst>
          </p:cNvPr>
          <p:cNvSpPr/>
          <p:nvPr/>
        </p:nvSpPr>
        <p:spPr>
          <a:xfrm>
            <a:off x="2701931" y="5934057"/>
            <a:ext cx="2209911" cy="962547"/>
          </a:xfrm>
          <a:prstGeom prst="roundRect">
            <a:avLst>
              <a:gd name="adj" fmla="val 3687"/>
            </a:avLst>
          </a:prstGeom>
          <a:solidFill>
            <a:schemeClr val="tx1"/>
          </a:solidFill>
          <a:ln w="6350">
            <a:solidFill>
              <a:schemeClr val="tx1"/>
            </a:solidFill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1500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xmlns="" id="{AF94AC07-F133-4E9E-96F7-A2E44A2C4478}"/>
              </a:ext>
            </a:extLst>
          </p:cNvPr>
          <p:cNvSpPr/>
          <p:nvPr/>
        </p:nvSpPr>
        <p:spPr>
          <a:xfrm>
            <a:off x="7460605" y="5956413"/>
            <a:ext cx="2205923" cy="962547"/>
          </a:xfrm>
          <a:prstGeom prst="roundRect">
            <a:avLst>
              <a:gd name="adj" fmla="val 3687"/>
            </a:avLst>
          </a:prstGeom>
          <a:solidFill>
            <a:schemeClr val="accent4"/>
          </a:solidFill>
          <a:ln w="6350">
            <a:noFill/>
          </a:ln>
          <a:effectLst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ru-RU" dirty="0">
              <a:solidFill>
                <a:schemeClr val="bg1"/>
              </a:solidFill>
              <a:latin typeface="Montserrat Medium" panose="00000600000000000000" pitchFamily="2" charset="-52"/>
            </a:endParaRPr>
          </a:p>
        </p:txBody>
      </p:sp>
      <p:pic>
        <p:nvPicPr>
          <p:cNvPr id="24" name="Объект 17">
            <a:extLst>
              <a:ext uri="{FF2B5EF4-FFF2-40B4-BE49-F238E27FC236}">
                <a16:creationId xmlns:a16="http://schemas.microsoft.com/office/drawing/2014/main" xmlns="" id="{87F3B3BD-6402-4518-A451-01E849FCA4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3E1537E5-AD8B-430E-AEF2-2A3DFF3C35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954257" y="2079449"/>
            <a:ext cx="1029723" cy="1029723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0F048D28-9E7E-43CB-BC15-E4AB657F7D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998971" y="2758446"/>
            <a:ext cx="420249" cy="42024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4D8C489B-2FD7-42AC-BCD9-0B857695AA1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5848764" y="3838397"/>
            <a:ext cx="662687" cy="66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6974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F45DFAD4-40A1-DDD4-A019-484530260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CEC7-D4E7-49A9-99C7-C28166B54012}" type="slidenum">
              <a:rPr lang="ru-RU" smtClean="0"/>
              <a:t>32</a:t>
            </a:fld>
            <a:endParaRPr lang="ru-RU"/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6B113698-F7AD-F077-2A75-55679C703E7B}"/>
              </a:ext>
            </a:extLst>
          </p:cNvPr>
          <p:cNvGraphicFramePr>
            <a:graphicFrameLocks noGrp="1"/>
          </p:cNvGraphicFramePr>
          <p:nvPr>
            <p:ph type="chart" sz="quarter" idx="16"/>
            <p:extLst>
              <p:ext uri="{D42A27DB-BD31-4B8C-83A1-F6EECF244321}">
                <p14:modId xmlns:p14="http://schemas.microsoft.com/office/powerpoint/2010/main" val="3611221871"/>
              </p:ext>
            </p:extLst>
          </p:nvPr>
        </p:nvGraphicFramePr>
        <p:xfrm>
          <a:off x="3857625" y="1573213"/>
          <a:ext cx="4476750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B76850F-4EB3-C426-99DB-8A531049C7ED}"/>
              </a:ext>
            </a:extLst>
          </p:cNvPr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ru-RU" dirty="0"/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EA4403F-5C49-5D2F-272D-1983B1A9C60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ru-RU" dirty="0"/>
          </a:p>
          <a:p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xmlns="" id="{C647544E-E17D-3C15-8A27-D9A1C48D27A0}"/>
              </a:ext>
            </a:extLst>
          </p:cNvPr>
          <p:cNvSpPr>
            <a:spLocks noGrp="1"/>
          </p:cNvSpPr>
          <p:nvPr>
            <p:ph sz="quarter" idx="29"/>
          </p:nvPr>
        </p:nvSpPr>
        <p:spPr/>
        <p:txBody>
          <a:bodyPr/>
          <a:lstStyle/>
          <a:p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ru-RU" dirty="0"/>
          </a:p>
          <a:p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xmlns="" id="{1CC0AD83-6077-B89E-42F5-36106DEAE1A0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ru-RU" dirty="0"/>
              <a:t>Текст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r>
              <a:rPr lang="ru-RU" dirty="0"/>
              <a:t> </a:t>
            </a:r>
            <a:r>
              <a:rPr lang="ru-RU" dirty="0" err="1"/>
              <a:t>текст</a:t>
            </a:r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8534A557-AB72-AED4-99D1-007B10765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Заголовок слайда</a:t>
            </a:r>
          </a:p>
        </p:txBody>
      </p:sp>
      <p:pic>
        <p:nvPicPr>
          <p:cNvPr id="11" name="Объект 17">
            <a:extLst>
              <a:ext uri="{FF2B5EF4-FFF2-40B4-BE49-F238E27FC236}">
                <a16:creationId xmlns:a16="http://schemas.microsoft.com/office/drawing/2014/main" xmlns="" id="{AC68A437-BF6C-412A-8781-D550C1E14C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8297979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xmlns="" id="{F3347CA6-03BB-C31B-EF10-B71FF4ADB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74455" y="5456056"/>
            <a:ext cx="3225533" cy="559023"/>
          </a:xfrm>
        </p:spPr>
        <p:txBody>
          <a:bodyPr/>
          <a:lstStyle/>
          <a:p>
            <a:pPr>
              <a:lnSpc>
                <a:spcPts val="1100"/>
              </a:lnSpc>
            </a:pPr>
            <a:r>
              <a:rPr lang="ru-RU" dirty="0"/>
              <a:t>Фамилия</a:t>
            </a:r>
          </a:p>
          <a:p>
            <a:pPr>
              <a:lnSpc>
                <a:spcPts val="1100"/>
              </a:lnSpc>
            </a:pPr>
            <a:r>
              <a:rPr lang="ru-RU" dirty="0"/>
              <a:t>Имя Отчество</a:t>
            </a: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F016918-CE08-18E1-BFEB-C63E68050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8780" y="5964638"/>
            <a:ext cx="5121207" cy="253754"/>
          </a:xfrm>
        </p:spPr>
        <p:txBody>
          <a:bodyPr/>
          <a:lstStyle/>
          <a:p>
            <a:r>
              <a:rPr lang="ru-RU" dirty="0"/>
              <a:t>Должность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A9B50AF-7FF9-4086-89D2-FD10115F12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772775" y="5082160"/>
            <a:ext cx="1185668" cy="1185668"/>
          </a:xfrm>
          <a:prstGeom prst="roundRect">
            <a:avLst>
              <a:gd name="adj" fmla="val 2381"/>
            </a:avLst>
          </a:prstGeom>
        </p:spPr>
      </p:pic>
    </p:spTree>
    <p:extLst>
      <p:ext uri="{BB962C8B-B14F-4D97-AF65-F5344CB8AC3E}">
        <p14:creationId xmlns:p14="http://schemas.microsoft.com/office/powerpoint/2010/main" val="26424050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8CD39A-B739-A1E8-C92C-B03E1A4C6E07}"/>
              </a:ext>
            </a:extLst>
          </p:cNvPr>
          <p:cNvSpPr txBox="1">
            <a:spLocks/>
          </p:cNvSpPr>
          <p:nvPr/>
        </p:nvSpPr>
        <p:spPr>
          <a:xfrm>
            <a:off x="223546" y="330931"/>
            <a:ext cx="4381817" cy="365126"/>
          </a:xfrm>
          <a:prstGeom prst="rect">
            <a:avLst/>
          </a:prstGeom>
        </p:spPr>
        <p:txBody>
          <a:bodyPr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3" name="Объект 17">
            <a:extLst>
              <a:ext uri="{FF2B5EF4-FFF2-40B4-BE49-F238E27FC236}">
                <a16:creationId xmlns:a16="http://schemas.microsoft.com/office/drawing/2014/main" xmlns="" id="{9FEDD2EA-F76B-FCC8-B49A-CBD110B5D4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2" y="782348"/>
            <a:ext cx="1405731" cy="61549"/>
          </a:xfrm>
          <a:prstGeom prst="roundRect">
            <a:avLst>
              <a:gd name="adj" fmla="val 2934"/>
            </a:avLst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080084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C08E956-28D9-08E8-FE86-818E4D632B56}"/>
              </a:ext>
            </a:extLst>
          </p:cNvPr>
          <p:cNvSpPr txBox="1"/>
          <p:nvPr/>
        </p:nvSpPr>
        <p:spPr>
          <a:xfrm>
            <a:off x="323850" y="4704487"/>
            <a:ext cx="5553075" cy="17543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ru-RU" dirty="0"/>
              <a:t>Если у вас появились вопросы или предложения по шаблону презентации, смело делитесь ими на почту </a:t>
            </a:r>
          </a:p>
          <a:p>
            <a:r>
              <a:rPr lang="ru-RU" dirty="0"/>
              <a:t>Центра развития бренда ЮФУ: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en-US" b="1" dirty="0"/>
              <a:t>brand@sfedu.ru</a:t>
            </a:r>
          </a:p>
        </p:txBody>
      </p:sp>
      <p:pic>
        <p:nvPicPr>
          <p:cNvPr id="4" name="Рисунок 3" descr="Изображение выглядит как Графика, сердце, творческий подход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428307C-B16B-DB5F-6D0D-479EA72454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575" y="4880344"/>
            <a:ext cx="1171575" cy="1578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80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xmlns="" id="{ABC8C6F2-F3A4-404D-81F4-CEC775ED5AD7}"/>
              </a:ext>
            </a:extLst>
          </p:cNvPr>
          <p:cNvSpPr/>
          <p:nvPr/>
        </p:nvSpPr>
        <p:spPr>
          <a:xfrm>
            <a:off x="9343902" y="3487856"/>
            <a:ext cx="1109956" cy="56197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DC06672-1293-46BF-8194-67EB30D981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587778" y="218378"/>
            <a:ext cx="1789806" cy="17940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B32FF49-48E2-4CC0-9743-37F4AADEDB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817888" y="218378"/>
            <a:ext cx="1789806" cy="223024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5D72B1F-1FF6-41D1-B582-A79E2A63F3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953974" y="218378"/>
            <a:ext cx="1789664" cy="22302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1B152E4-4DA9-4784-95FF-D346C29AA8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089919" y="218378"/>
            <a:ext cx="1789806" cy="22302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A84DD23-D0F4-4450-8FD2-DF4081FB702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657196" y="3508352"/>
            <a:ext cx="1036515" cy="47926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D90D32D0-60FE-4983-8B4E-6DD0BEFB2A2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9394676" y="3529210"/>
            <a:ext cx="1048443" cy="4792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0526A3E-FD41-4E87-B13E-9A98C9D8C6D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8071117" y="4497499"/>
            <a:ext cx="1847781" cy="1697380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xmlns="" id="{E6E0EED6-9CE2-489C-9712-EA60589A0CCC}"/>
              </a:ext>
            </a:extLst>
          </p:cNvPr>
          <p:cNvSpPr>
            <a:spLocks/>
          </p:cNvSpPr>
          <p:nvPr/>
        </p:nvSpPr>
        <p:spPr>
          <a:xfrm>
            <a:off x="5475581" y="4369351"/>
            <a:ext cx="2219917" cy="2039044"/>
          </a:xfrm>
          <a:prstGeom prst="roundRect">
            <a:avLst>
              <a:gd name="adj" fmla="val 545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97006C5F-4EA0-4293-ABBE-41D12E614E9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326852" y="1988347"/>
            <a:ext cx="2877279" cy="713662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A9B39A21-D5CE-32FB-A0FB-1FEBD322A8CE}"/>
              </a:ext>
            </a:extLst>
          </p:cNvPr>
          <p:cNvSpPr>
            <a:spLocks/>
          </p:cNvSpPr>
          <p:nvPr/>
        </p:nvSpPr>
        <p:spPr>
          <a:xfrm>
            <a:off x="2874309" y="4369351"/>
            <a:ext cx="2219917" cy="2039044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375D3A8-BB36-0DD1-C82A-1378F53BB5E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5661648" y="4540183"/>
            <a:ext cx="1847781" cy="16973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6CC515E-AE27-4B06-A88F-53DB6D3A633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3060376" y="4540183"/>
            <a:ext cx="1847781" cy="169738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0E0CCA32-7B7F-72B0-1353-7AE33C8C0523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258" y="713140"/>
            <a:ext cx="2625605" cy="84792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763946E6-9738-B598-1495-002ED0547E5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24"/>
              </a:ext>
            </a:extLst>
          </a:blip>
          <a:stretch>
            <a:fillRect/>
          </a:stretch>
        </p:blipFill>
        <p:spPr>
          <a:xfrm>
            <a:off x="10550482" y="4497499"/>
            <a:ext cx="841746" cy="87331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B5AB0DF3-64E5-1F04-5764-0052DB515D8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0713570" y="5663182"/>
            <a:ext cx="515569" cy="452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0480586-487E-9F6B-6A78-31EB238BF502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3" y="4008475"/>
            <a:ext cx="2760795" cy="276079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C7C8BE3-E05B-2A25-7BCA-55D5F54405C2}"/>
              </a:ext>
            </a:extLst>
          </p:cNvPr>
          <p:cNvSpPr txBox="1"/>
          <p:nvPr/>
        </p:nvSpPr>
        <p:spPr>
          <a:xfrm>
            <a:off x="104292" y="6546132"/>
            <a:ext cx="1463862" cy="2308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/>
          <a:p>
            <a:pPr algn="l"/>
            <a:r>
              <a:rPr lang="ru-RU" sz="900" dirty="0"/>
              <a:t>оно анимированное!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xmlns="" id="{31267FA0-DADE-F776-0E14-1575E7F188CA}"/>
                  </a:ext>
                </a:extLst>
              </p14:cNvPr>
              <p14:cNvContentPartPr/>
              <p14:nvPr/>
            </p14:nvContentPartPr>
            <p14:xfrm>
              <a:off x="1522987" y="6450912"/>
              <a:ext cx="64800" cy="19044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31267FA0-DADE-F776-0E14-1575E7F188CA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1514037" y="6441912"/>
                <a:ext cx="82343" cy="20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257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29000" decel="29000" autoRev="1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58333E-6 3.33333E-6 L 4.58333E-6 0.00393 C 0.00078 -0.00741 0.00156 -0.01436 0.00182 -0.01945 C 0.00247 -0.02315 0.00247 -0.02709 0.00247 -0.03079 C 0.00247 -0.03773 0.00182 -0.04283 0.00182 -0.04769 C -0.0017 -0.03959 0.00182 -0.05162 -0.00105 -0.03773 C -0.00222 -0.03449 -0.00352 -0.03218 -0.00378 -0.02894 C -0.0043 -0.02709 -0.00456 -0.02199 -0.00482 -0.01945 C -0.00573 -0.01829 -0.00625 -0.01829 -0.00678 -0.01829 C -0.00756 -0.01436 -0.0086 -0.01436 -0.0086 -0.00949 C -0.0086 -0.00371 -0.00756 -0.00371 -0.00651 -0.00371 C -0.00378 -0.00255 -0.00079 -0.00255 4.58333E-6 3.33333E-6 Z " pathEditMode="relative" rAng="0" ptsTypes="AAAAAAAAAAAA">
                                      <p:cBhvr>
                                        <p:cTn id="6" dur="1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-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7ACFF80-4FED-4344-97B2-AC93D168E5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992452" y="1904049"/>
            <a:ext cx="390529" cy="39052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92FA363E-8899-4B38-A5EC-B4E9057FA5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954407" y="5823090"/>
            <a:ext cx="357182" cy="35718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D762F7C7-44A2-43D3-8C14-C80BD5995F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193089" y="5865280"/>
            <a:ext cx="357182" cy="35718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B6EDEFC9-AF20-4D8D-9830-FC80352D27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365342" y="625093"/>
            <a:ext cx="357182" cy="35718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CD971922-14E9-419D-B831-7BE229E5ADC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141245" y="4939993"/>
            <a:ext cx="383118" cy="38311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707E2A17-073D-4A2A-8AE5-8AD437E4554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0148305" y="625093"/>
            <a:ext cx="357923" cy="35718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BF93AC5D-089A-4075-8B45-C4BC1A0323F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9389046" y="4965929"/>
            <a:ext cx="357182" cy="35718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A66B23DA-9D23-42A5-A48C-F9D7B365AA9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10945289" y="4968586"/>
            <a:ext cx="357182" cy="35718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7F75B08B-A475-484D-8D70-3F0F0CFEA9E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9121801" y="1904049"/>
            <a:ext cx="390529" cy="39052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F9FCFCAB-3C00-4C34-B4C9-FC3DCD1A40C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5886952" y="5816422"/>
            <a:ext cx="390529" cy="39052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81058F3B-BF86-48D3-99C7-D2E8C40868C5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5106868" y="5805219"/>
            <a:ext cx="391270" cy="39052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CF881C0C-BBA1-4D94-AE8D-8691BE001731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4335489" y="5806222"/>
            <a:ext cx="390529" cy="390529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E868EDDA-78A1-4BE9-AD58-34755A0DEF76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7"/>
              </a:ext>
            </a:extLst>
          </a:blip>
          <a:stretch>
            <a:fillRect/>
          </a:stretch>
        </p:blipFill>
        <p:spPr>
          <a:xfrm>
            <a:off x="3597102" y="5805220"/>
            <a:ext cx="390529" cy="390529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212FE2B5-94F1-4436-8FAB-7BB961D10A78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2745791" y="5805220"/>
            <a:ext cx="390529" cy="390529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EC980F97-29D9-4147-B5D0-414097503CAD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1"/>
              </a:ext>
            </a:extLst>
          </a:blip>
          <a:stretch>
            <a:fillRect/>
          </a:stretch>
        </p:blipFill>
        <p:spPr>
          <a:xfrm>
            <a:off x="1953154" y="5805221"/>
            <a:ext cx="390529" cy="390529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44D2369C-E1BA-41D7-98E6-D9F8FB1B4766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3"/>
              </a:ext>
            </a:extLst>
          </a:blip>
          <a:stretch>
            <a:fillRect/>
          </a:stretch>
        </p:blipFill>
        <p:spPr>
          <a:xfrm>
            <a:off x="1185621" y="5805222"/>
            <a:ext cx="390529" cy="390529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4F22ABD9-1210-40F1-8DF3-C03E386CFFC9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5"/>
              </a:ext>
            </a:extLst>
          </a:blip>
          <a:stretch>
            <a:fillRect/>
          </a:stretch>
        </p:blipFill>
        <p:spPr>
          <a:xfrm>
            <a:off x="405536" y="5806063"/>
            <a:ext cx="390529" cy="390529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05B3F2A8-D171-4C68-AC31-2793BF21F428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8318833" y="1904049"/>
            <a:ext cx="391270" cy="390529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D7321E3B-21EC-40CB-9BC9-4DA442569AC1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9"/>
              </a:ext>
            </a:extLst>
          </a:blip>
          <a:stretch>
            <a:fillRect/>
          </a:stretch>
        </p:blipFill>
        <p:spPr>
          <a:xfrm>
            <a:off x="10976638" y="625093"/>
            <a:ext cx="334951" cy="33495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6A1E2816-E5AA-4D39-BEBD-F055FF262EDB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1"/>
              </a:ext>
            </a:extLst>
          </a:blip>
          <a:stretch>
            <a:fillRect/>
          </a:stretch>
        </p:blipFill>
        <p:spPr>
          <a:xfrm>
            <a:off x="9240039" y="625093"/>
            <a:ext cx="397939" cy="397939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xmlns="" id="{B741D19B-0124-467D-8BF7-53B04DA8C4DC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3"/>
              </a:ext>
            </a:extLst>
          </a:blip>
          <a:stretch>
            <a:fillRect/>
          </a:stretch>
        </p:blipFill>
        <p:spPr>
          <a:xfrm>
            <a:off x="8363308" y="625093"/>
            <a:ext cx="412760" cy="41276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xmlns="" id="{A79C2ABA-6622-4304-A378-32ABE7B24DBA}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5"/>
              </a:ext>
            </a:extLst>
          </a:blip>
          <a:stretch>
            <a:fillRect/>
          </a:stretch>
        </p:blipFill>
        <p:spPr>
          <a:xfrm>
            <a:off x="7443769" y="1904049"/>
            <a:ext cx="383118" cy="383118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D0155838-C2F2-4BA1-A58E-D4DFBCA106FB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7"/>
              </a:ext>
            </a:extLst>
          </a:blip>
          <a:stretch>
            <a:fillRect/>
          </a:stretch>
        </p:blipFill>
        <p:spPr>
          <a:xfrm>
            <a:off x="5672237" y="1904049"/>
            <a:ext cx="390529" cy="390529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C142135B-2625-4865-BD40-5776EA67BA26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9"/>
              </a:ext>
            </a:extLst>
          </a:blip>
          <a:stretch>
            <a:fillRect/>
          </a:stretch>
        </p:blipFill>
        <p:spPr>
          <a:xfrm>
            <a:off x="1398119" y="3894019"/>
            <a:ext cx="390529" cy="390529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xmlns="" id="{CC0FC7B6-BAD8-4441-8A41-E08D52058329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1"/>
              </a:ext>
            </a:extLst>
          </a:blip>
          <a:stretch>
            <a:fillRect/>
          </a:stretch>
        </p:blipFill>
        <p:spPr>
          <a:xfrm>
            <a:off x="4690087" y="1904049"/>
            <a:ext cx="391270" cy="390529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66092237-D3BE-4694-8C03-4CACF5C51975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3"/>
              </a:ext>
            </a:extLst>
          </a:blip>
          <a:stretch>
            <a:fillRect/>
          </a:stretch>
        </p:blipFill>
        <p:spPr>
          <a:xfrm>
            <a:off x="6643490" y="1904049"/>
            <a:ext cx="286783" cy="366074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BE7454E-BCBE-446D-ABC7-534E62569029}"/>
              </a:ext>
            </a:extLst>
          </p:cNvPr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5"/>
              </a:ext>
            </a:extLst>
          </a:blip>
          <a:stretch>
            <a:fillRect/>
          </a:stretch>
        </p:blipFill>
        <p:spPr>
          <a:xfrm>
            <a:off x="3431790" y="3942576"/>
            <a:ext cx="380896" cy="339398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51660950-F158-411C-B701-E12EA5EB0F31}"/>
              </a:ext>
            </a:extLst>
          </p:cNvPr>
          <p:cNvPicPr>
            <a:picLocks noChangeAspect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7"/>
              </a:ext>
            </a:extLst>
          </a:blip>
          <a:stretch>
            <a:fillRect/>
          </a:stretch>
        </p:blipFill>
        <p:spPr>
          <a:xfrm>
            <a:off x="2452749" y="3919603"/>
            <a:ext cx="334951" cy="334951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A8F9276A-BFCB-43E3-8B13-FB498C38EED9}"/>
              </a:ext>
            </a:extLst>
          </p:cNvPr>
          <p:cNvPicPr>
            <a:picLocks noChangeAspect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9"/>
              </a:ext>
            </a:extLst>
          </a:blip>
          <a:stretch>
            <a:fillRect/>
          </a:stretch>
        </p:blipFill>
        <p:spPr>
          <a:xfrm>
            <a:off x="2339920" y="4844125"/>
            <a:ext cx="414983" cy="43128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xmlns="" id="{6E11BCCA-99FA-413D-968E-98F891080884}"/>
              </a:ext>
            </a:extLst>
          </p:cNvPr>
          <p:cNvPicPr>
            <a:picLocks noChangeAspect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1"/>
              </a:ext>
            </a:extLst>
          </a:blip>
          <a:stretch>
            <a:fillRect/>
          </a:stretch>
        </p:blipFill>
        <p:spPr>
          <a:xfrm>
            <a:off x="458361" y="4828406"/>
            <a:ext cx="414983" cy="431286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xmlns="" id="{143FFC06-6BD2-4821-83D2-CF123B8EEFF5}"/>
              </a:ext>
            </a:extLst>
          </p:cNvPr>
          <p:cNvPicPr>
            <a:picLocks noChangeAspect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3"/>
              </a:ext>
            </a:extLst>
          </a:blip>
          <a:stretch>
            <a:fillRect/>
          </a:stretch>
        </p:blipFill>
        <p:spPr>
          <a:xfrm>
            <a:off x="1444297" y="4871641"/>
            <a:ext cx="354218" cy="374226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1FD76914-372A-4011-870A-CD11291D832B}"/>
              </a:ext>
            </a:extLst>
          </p:cNvPr>
          <p:cNvPicPr>
            <a:picLocks noChangeAspect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5"/>
              </a:ext>
            </a:extLst>
          </a:blip>
          <a:stretch>
            <a:fillRect/>
          </a:stretch>
        </p:blipFill>
        <p:spPr>
          <a:xfrm>
            <a:off x="463408" y="3891506"/>
            <a:ext cx="391270" cy="390529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1DB4E3DF-6C72-4504-B073-A9BD0A4276C4}"/>
              </a:ext>
            </a:extLst>
          </p:cNvPr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7"/>
              </a:ext>
            </a:extLst>
          </a:blip>
          <a:stretch>
            <a:fillRect/>
          </a:stretch>
        </p:blipFill>
        <p:spPr>
          <a:xfrm>
            <a:off x="3468694" y="3142217"/>
            <a:ext cx="340879" cy="286783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6C6FAEF1-E51A-4A76-B99B-5BF3B7EA9547}"/>
              </a:ext>
            </a:extLst>
          </p:cNvPr>
          <p:cNvPicPr>
            <a:picLocks noChangeAspect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9"/>
              </a:ext>
            </a:extLst>
          </a:blip>
          <a:stretch>
            <a:fillRect/>
          </a:stretch>
        </p:blipFill>
        <p:spPr>
          <a:xfrm>
            <a:off x="1394509" y="3069895"/>
            <a:ext cx="437215" cy="437215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B94EF6A7-DA80-4733-9785-9B341E85E757}"/>
              </a:ext>
            </a:extLst>
          </p:cNvPr>
          <p:cNvPicPr>
            <a:picLocks noChangeAspect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1"/>
              </a:ext>
            </a:extLst>
          </a:blip>
          <a:stretch>
            <a:fillRect/>
          </a:stretch>
        </p:blipFill>
        <p:spPr>
          <a:xfrm>
            <a:off x="469414" y="3069895"/>
            <a:ext cx="390529" cy="390529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xmlns="" id="{022250C9-C7C8-4AAE-AB5F-BDFDC3F8DCBB}"/>
              </a:ext>
            </a:extLst>
          </p:cNvPr>
          <p:cNvPicPr>
            <a:picLocks noChangeAspect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3"/>
              </a:ext>
            </a:extLst>
          </a:blip>
          <a:stretch>
            <a:fillRect/>
          </a:stretch>
        </p:blipFill>
        <p:spPr>
          <a:xfrm>
            <a:off x="6644607" y="625093"/>
            <a:ext cx="416465" cy="416465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xmlns="" id="{4A372A05-9DAA-4953-9787-D6CFFBA9C006}"/>
              </a:ext>
            </a:extLst>
          </p:cNvPr>
          <p:cNvPicPr>
            <a:picLocks noChangeAspect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5"/>
              </a:ext>
            </a:extLst>
          </a:blip>
          <a:stretch>
            <a:fillRect/>
          </a:stretch>
        </p:blipFill>
        <p:spPr>
          <a:xfrm>
            <a:off x="2170873" y="1904049"/>
            <a:ext cx="372003" cy="372003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36E5F1AF-D383-46BC-B179-0B7E7485E48F}"/>
              </a:ext>
            </a:extLst>
          </p:cNvPr>
          <p:cNvPicPr>
            <a:picLocks noChangeAspect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7"/>
              </a:ext>
            </a:extLst>
          </a:blip>
          <a:stretch>
            <a:fillRect/>
          </a:stretch>
        </p:blipFill>
        <p:spPr>
          <a:xfrm>
            <a:off x="7539547" y="625093"/>
            <a:ext cx="364592" cy="364592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xmlns="" id="{00198EA3-326B-4F7A-B280-3F54BF925B04}"/>
              </a:ext>
            </a:extLst>
          </p:cNvPr>
          <p:cNvPicPr>
            <a:picLocks noChangeAspect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9"/>
              </a:ext>
            </a:extLst>
          </a:blip>
          <a:stretch>
            <a:fillRect/>
          </a:stretch>
        </p:blipFill>
        <p:spPr>
          <a:xfrm>
            <a:off x="1327254" y="1904049"/>
            <a:ext cx="420249" cy="420249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2C26A4E5-ABB3-460D-974B-0103772AF9A8}"/>
              </a:ext>
            </a:extLst>
          </p:cNvPr>
          <p:cNvPicPr>
            <a:picLocks noChangeAspect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1"/>
              </a:ext>
            </a:extLst>
          </a:blip>
          <a:stretch>
            <a:fillRect/>
          </a:stretch>
        </p:blipFill>
        <p:spPr>
          <a:xfrm>
            <a:off x="5651364" y="1269271"/>
            <a:ext cx="383118" cy="383118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xmlns="" id="{DD7FF87C-2932-43C1-AB0B-208CE0CB6B48}"/>
              </a:ext>
            </a:extLst>
          </p:cNvPr>
          <p:cNvPicPr>
            <a:picLocks noChangeAspect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3"/>
              </a:ext>
            </a:extLst>
          </a:blip>
          <a:stretch>
            <a:fillRect/>
          </a:stretch>
        </p:blipFill>
        <p:spPr>
          <a:xfrm>
            <a:off x="5647117" y="625093"/>
            <a:ext cx="383118" cy="383118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909C7A45-A88B-4F64-8E15-229A8DD1569F}"/>
              </a:ext>
            </a:extLst>
          </p:cNvPr>
          <p:cNvPicPr>
            <a:picLocks noChangeAspect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5"/>
              </a:ext>
            </a:extLst>
          </a:blip>
          <a:stretch>
            <a:fillRect/>
          </a:stretch>
        </p:blipFill>
        <p:spPr>
          <a:xfrm>
            <a:off x="9247441" y="1269271"/>
            <a:ext cx="390529" cy="390529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xmlns="" id="{E811AA63-BE25-4AE9-AEBE-FDAEF2638A32}"/>
              </a:ext>
            </a:extLst>
          </p:cNvPr>
          <p:cNvPicPr>
            <a:picLocks noChangeAspect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7"/>
              </a:ext>
            </a:extLst>
          </a:blip>
          <a:stretch>
            <a:fillRect/>
          </a:stretch>
        </p:blipFill>
        <p:spPr>
          <a:xfrm>
            <a:off x="2474525" y="3069895"/>
            <a:ext cx="392752" cy="39275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xmlns="" id="{442D03A9-2C56-4D8C-97B7-D889815AED37}"/>
              </a:ext>
            </a:extLst>
          </p:cNvPr>
          <p:cNvPicPr>
            <a:picLocks noChangeAspect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9"/>
              </a:ext>
            </a:extLst>
          </a:blip>
          <a:stretch>
            <a:fillRect/>
          </a:stretch>
        </p:blipFill>
        <p:spPr>
          <a:xfrm>
            <a:off x="8372377" y="1269271"/>
            <a:ext cx="390529" cy="390529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xmlns="" id="{4476196E-1528-4940-9265-71A5E5D1BD5D}"/>
              </a:ext>
            </a:extLst>
          </p:cNvPr>
          <p:cNvPicPr>
            <a:picLocks noChangeAspect="1"/>
          </p:cNvPicPr>
          <p:nvPr/>
        </p:nvPicPr>
        <p:blipFill>
          <a:blip r:embed="rId9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1"/>
              </a:ext>
            </a:extLst>
          </a:blip>
          <a:stretch>
            <a:fillRect/>
          </a:stretch>
        </p:blipFill>
        <p:spPr>
          <a:xfrm>
            <a:off x="9334688" y="5842065"/>
            <a:ext cx="357182" cy="35718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xmlns="" id="{81B06637-BC1C-45EA-BB59-73250E36B1B5}"/>
              </a:ext>
            </a:extLst>
          </p:cNvPr>
          <p:cNvPicPr>
            <a:picLocks noChangeAspect="1"/>
          </p:cNvPicPr>
          <p:nvPr/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3"/>
              </a:ext>
            </a:extLst>
          </a:blip>
          <a:stretch>
            <a:fillRect/>
          </a:stretch>
        </p:blipFill>
        <p:spPr>
          <a:xfrm>
            <a:off x="7520289" y="1269271"/>
            <a:ext cx="390529" cy="390529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21449016-88C7-4E98-816D-FE1FFCB19E73}"/>
              </a:ext>
            </a:extLst>
          </p:cNvPr>
          <p:cNvPicPr>
            <a:picLocks noChangeAspect="1"/>
          </p:cNvPicPr>
          <p:nvPr/>
        </p:nvPicPr>
        <p:blipFill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5"/>
              </a:ext>
            </a:extLst>
          </a:blip>
          <a:stretch>
            <a:fillRect/>
          </a:stretch>
        </p:blipFill>
        <p:spPr>
          <a:xfrm>
            <a:off x="6600845" y="1269271"/>
            <a:ext cx="390529" cy="390529"/>
          </a:xfrm>
          <a:prstGeom prst="rect">
            <a:avLst/>
          </a:prstGeom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xmlns="" id="{6C193C7A-941B-4E57-B18B-3409BD38F78B}"/>
              </a:ext>
            </a:extLst>
          </p:cNvPr>
          <p:cNvPicPr>
            <a:picLocks noChangeAspect="1"/>
          </p:cNvPicPr>
          <p:nvPr/>
        </p:nvPicPr>
        <p:blipFill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7"/>
              </a:ext>
            </a:extLst>
          </a:blip>
          <a:stretch>
            <a:fillRect/>
          </a:stretch>
        </p:blipFill>
        <p:spPr>
          <a:xfrm>
            <a:off x="10078898" y="1269271"/>
            <a:ext cx="390529" cy="390529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xmlns="" id="{44A1BBF4-61DD-40CA-974C-3D6E9F98ED53}"/>
              </a:ext>
            </a:extLst>
          </p:cNvPr>
          <p:cNvPicPr>
            <a:picLocks noChangeAspect="1"/>
          </p:cNvPicPr>
          <p:nvPr/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9"/>
              </a:ext>
            </a:extLst>
          </a:blip>
          <a:stretch>
            <a:fillRect/>
          </a:stretch>
        </p:blipFill>
        <p:spPr>
          <a:xfrm>
            <a:off x="4772551" y="1269271"/>
            <a:ext cx="390529" cy="390529"/>
          </a:xfrm>
          <a:prstGeom prst="rect">
            <a:avLst/>
          </a:prstGeom>
        </p:spPr>
      </p:pic>
      <p:pic>
        <p:nvPicPr>
          <p:cNvPr id="117" name="Рисунок 116">
            <a:extLst>
              <a:ext uri="{FF2B5EF4-FFF2-40B4-BE49-F238E27FC236}">
                <a16:creationId xmlns:a16="http://schemas.microsoft.com/office/drawing/2014/main" xmlns="" id="{B4FD196A-59CD-4CA7-A27E-D4D24825645E}"/>
              </a:ext>
            </a:extLst>
          </p:cNvPr>
          <p:cNvPicPr>
            <a:picLocks noChangeAspect="1"/>
          </p:cNvPicPr>
          <p:nvPr/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1"/>
              </a:ext>
            </a:extLst>
          </a:blip>
          <a:stretch>
            <a:fillRect/>
          </a:stretch>
        </p:blipFill>
        <p:spPr>
          <a:xfrm>
            <a:off x="1356974" y="1269271"/>
            <a:ext cx="390529" cy="390529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xmlns="" id="{C1E3A8F7-2DA0-487C-8E96-95B96F2F13FB}"/>
              </a:ext>
            </a:extLst>
          </p:cNvPr>
          <p:cNvPicPr>
            <a:picLocks noChangeAspect="1"/>
          </p:cNvPicPr>
          <p:nvPr/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3"/>
              </a:ext>
            </a:extLst>
          </a:blip>
          <a:stretch>
            <a:fillRect/>
          </a:stretch>
        </p:blipFill>
        <p:spPr>
          <a:xfrm>
            <a:off x="2248282" y="625093"/>
            <a:ext cx="357182" cy="35718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xmlns="" id="{A019D3BE-1E48-410D-B694-070F32965172}"/>
              </a:ext>
            </a:extLst>
          </p:cNvPr>
          <p:cNvPicPr>
            <a:picLocks noChangeAspect="1"/>
          </p:cNvPicPr>
          <p:nvPr/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5"/>
              </a:ext>
            </a:extLst>
          </a:blip>
          <a:stretch>
            <a:fillRect/>
          </a:stretch>
        </p:blipFill>
        <p:spPr>
          <a:xfrm>
            <a:off x="3101558" y="1269271"/>
            <a:ext cx="390529" cy="390529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xmlns="" id="{FC7C1023-F64A-4E40-BC7B-4F4B841DBF05}"/>
              </a:ext>
            </a:extLst>
          </p:cNvPr>
          <p:cNvPicPr>
            <a:picLocks noChangeAspect="1"/>
          </p:cNvPicPr>
          <p:nvPr/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7"/>
              </a:ext>
            </a:extLst>
          </a:blip>
          <a:stretch>
            <a:fillRect/>
          </a:stretch>
        </p:blipFill>
        <p:spPr>
          <a:xfrm>
            <a:off x="3887643" y="1904049"/>
            <a:ext cx="335692" cy="334951"/>
          </a:xfrm>
          <a:prstGeom prst="rect">
            <a:avLst/>
          </a:prstGeom>
        </p:spPr>
      </p:pic>
      <p:pic>
        <p:nvPicPr>
          <p:cNvPr id="125" name="Рисунок 124">
            <a:extLst>
              <a:ext uri="{FF2B5EF4-FFF2-40B4-BE49-F238E27FC236}">
                <a16:creationId xmlns:a16="http://schemas.microsoft.com/office/drawing/2014/main" xmlns="" id="{EB7B029A-E663-4892-810D-116FA7B5D70C}"/>
              </a:ext>
            </a:extLst>
          </p:cNvPr>
          <p:cNvPicPr>
            <a:picLocks noChangeAspect="1"/>
          </p:cNvPicPr>
          <p:nvPr/>
        </p:nvPicPr>
        <p:blipFill>
          <a:blip r:embed="rId10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9"/>
              </a:ext>
            </a:extLst>
          </a:blip>
          <a:stretch>
            <a:fillRect/>
          </a:stretch>
        </p:blipFill>
        <p:spPr>
          <a:xfrm>
            <a:off x="3041401" y="1904049"/>
            <a:ext cx="334951" cy="334951"/>
          </a:xfrm>
          <a:prstGeom prst="rect">
            <a:avLst/>
          </a:prstGeom>
        </p:spPr>
      </p:pic>
      <p:pic>
        <p:nvPicPr>
          <p:cNvPr id="127" name="Рисунок 126">
            <a:extLst>
              <a:ext uri="{FF2B5EF4-FFF2-40B4-BE49-F238E27FC236}">
                <a16:creationId xmlns:a16="http://schemas.microsoft.com/office/drawing/2014/main" xmlns="" id="{DAF7A526-8023-4014-8D2A-A94C5C3D71B8}"/>
              </a:ext>
            </a:extLst>
          </p:cNvPr>
          <p:cNvPicPr>
            <a:picLocks noChangeAspect="1"/>
          </p:cNvPicPr>
          <p:nvPr/>
        </p:nvPicPr>
        <p:blipFill>
          <a:blip r:embed="rId1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1"/>
              </a:ext>
            </a:extLst>
          </a:blip>
          <a:stretch>
            <a:fillRect/>
          </a:stretch>
        </p:blipFill>
        <p:spPr>
          <a:xfrm>
            <a:off x="3901867" y="625093"/>
            <a:ext cx="390529" cy="390529"/>
          </a:xfrm>
          <a:prstGeom prst="rect">
            <a:avLst/>
          </a:prstGeom>
        </p:spPr>
      </p:pic>
      <p:pic>
        <p:nvPicPr>
          <p:cNvPr id="129" name="Рисунок 128">
            <a:extLst>
              <a:ext uri="{FF2B5EF4-FFF2-40B4-BE49-F238E27FC236}">
                <a16:creationId xmlns:a16="http://schemas.microsoft.com/office/drawing/2014/main" xmlns="" id="{66D49C32-CDEF-4EFE-8977-687669209197}"/>
              </a:ext>
            </a:extLst>
          </p:cNvPr>
          <p:cNvPicPr>
            <a:picLocks noChangeAspect="1"/>
          </p:cNvPicPr>
          <p:nvPr/>
        </p:nvPicPr>
        <p:blipFill>
          <a:blip r:embed="rId1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3"/>
              </a:ext>
            </a:extLst>
          </a:blip>
          <a:stretch>
            <a:fillRect/>
          </a:stretch>
        </p:blipFill>
        <p:spPr>
          <a:xfrm>
            <a:off x="2266502" y="1269271"/>
            <a:ext cx="390529" cy="390529"/>
          </a:xfrm>
          <a:prstGeom prst="rect">
            <a:avLst/>
          </a:prstGeom>
        </p:spPr>
      </p:pic>
      <p:pic>
        <p:nvPicPr>
          <p:cNvPr id="131" name="Рисунок 130">
            <a:extLst>
              <a:ext uri="{FF2B5EF4-FFF2-40B4-BE49-F238E27FC236}">
                <a16:creationId xmlns:a16="http://schemas.microsoft.com/office/drawing/2014/main" xmlns="" id="{44B329C6-EFE5-4D94-BA71-DEE339551037}"/>
              </a:ext>
            </a:extLst>
          </p:cNvPr>
          <p:cNvPicPr>
            <a:picLocks noChangeAspect="1"/>
          </p:cNvPicPr>
          <p:nvPr/>
        </p:nvPicPr>
        <p:blipFill>
          <a:blip r:embed="rId1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5"/>
              </a:ext>
            </a:extLst>
          </a:blip>
          <a:stretch>
            <a:fillRect/>
          </a:stretch>
        </p:blipFill>
        <p:spPr>
          <a:xfrm>
            <a:off x="470589" y="1269271"/>
            <a:ext cx="390529" cy="390529"/>
          </a:xfrm>
          <a:prstGeom prst="rect">
            <a:avLst/>
          </a:prstGeom>
        </p:spPr>
      </p:pic>
      <p:pic>
        <p:nvPicPr>
          <p:cNvPr id="133" name="Рисунок 132">
            <a:extLst>
              <a:ext uri="{FF2B5EF4-FFF2-40B4-BE49-F238E27FC236}">
                <a16:creationId xmlns:a16="http://schemas.microsoft.com/office/drawing/2014/main" xmlns="" id="{392244B8-675D-4C8F-B2BD-3C5E5D70D517}"/>
              </a:ext>
            </a:extLst>
          </p:cNvPr>
          <p:cNvPicPr>
            <a:picLocks noChangeAspect="1"/>
          </p:cNvPicPr>
          <p:nvPr/>
        </p:nvPicPr>
        <p:blipFill>
          <a:blip r:embed="rId1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7"/>
              </a:ext>
            </a:extLst>
          </a:blip>
          <a:stretch>
            <a:fillRect/>
          </a:stretch>
        </p:blipFill>
        <p:spPr>
          <a:xfrm>
            <a:off x="4744025" y="625093"/>
            <a:ext cx="424617" cy="423876"/>
          </a:xfrm>
          <a:prstGeom prst="rect">
            <a:avLst/>
          </a:prstGeom>
        </p:spPr>
      </p:pic>
      <p:pic>
        <p:nvPicPr>
          <p:cNvPr id="135" name="Рисунок 134">
            <a:extLst>
              <a:ext uri="{FF2B5EF4-FFF2-40B4-BE49-F238E27FC236}">
                <a16:creationId xmlns:a16="http://schemas.microsoft.com/office/drawing/2014/main" xmlns="" id="{37257B76-1392-451F-A393-4BBA2D86267E}"/>
              </a:ext>
            </a:extLst>
          </p:cNvPr>
          <p:cNvPicPr>
            <a:picLocks noChangeAspect="1"/>
          </p:cNvPicPr>
          <p:nvPr/>
        </p:nvPicPr>
        <p:blipFill>
          <a:blip r:embed="rId1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9"/>
              </a:ext>
            </a:extLst>
          </a:blip>
          <a:stretch>
            <a:fillRect/>
          </a:stretch>
        </p:blipFill>
        <p:spPr>
          <a:xfrm>
            <a:off x="10921130" y="1269271"/>
            <a:ext cx="390529" cy="390529"/>
          </a:xfrm>
          <a:prstGeom prst="rect">
            <a:avLst/>
          </a:prstGeom>
        </p:spPr>
      </p:pic>
      <p:pic>
        <p:nvPicPr>
          <p:cNvPr id="137" name="Рисунок 136">
            <a:extLst>
              <a:ext uri="{FF2B5EF4-FFF2-40B4-BE49-F238E27FC236}">
                <a16:creationId xmlns:a16="http://schemas.microsoft.com/office/drawing/2014/main" xmlns="" id="{E9C3817A-C635-4F8F-AA28-2AC3C2CF98D7}"/>
              </a:ext>
            </a:extLst>
          </p:cNvPr>
          <p:cNvPicPr>
            <a:picLocks noChangeAspect="1"/>
          </p:cNvPicPr>
          <p:nvPr/>
        </p:nvPicPr>
        <p:blipFill>
          <a:blip r:embed="rId1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1"/>
              </a:ext>
            </a:extLst>
          </a:blip>
          <a:stretch>
            <a:fillRect/>
          </a:stretch>
        </p:blipFill>
        <p:spPr>
          <a:xfrm>
            <a:off x="3901867" y="1269271"/>
            <a:ext cx="390529" cy="390529"/>
          </a:xfrm>
          <a:prstGeom prst="rect">
            <a:avLst/>
          </a:prstGeom>
        </p:spPr>
      </p:pic>
      <p:pic>
        <p:nvPicPr>
          <p:cNvPr id="139" name="Рисунок 138">
            <a:extLst>
              <a:ext uri="{FF2B5EF4-FFF2-40B4-BE49-F238E27FC236}">
                <a16:creationId xmlns:a16="http://schemas.microsoft.com/office/drawing/2014/main" xmlns="" id="{24378EC3-68A4-429E-9051-FC41395F81E8}"/>
              </a:ext>
            </a:extLst>
          </p:cNvPr>
          <p:cNvPicPr>
            <a:picLocks noChangeAspect="1"/>
          </p:cNvPicPr>
          <p:nvPr/>
        </p:nvPicPr>
        <p:blipFill>
          <a:blip r:embed="rId1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3"/>
              </a:ext>
            </a:extLst>
          </a:blip>
          <a:stretch>
            <a:fillRect/>
          </a:stretch>
        </p:blipFill>
        <p:spPr>
          <a:xfrm>
            <a:off x="553745" y="625093"/>
            <a:ext cx="242320" cy="299380"/>
          </a:xfrm>
          <a:prstGeom prst="rect">
            <a:avLst/>
          </a:prstGeom>
        </p:spPr>
      </p:pic>
      <p:pic>
        <p:nvPicPr>
          <p:cNvPr id="141" name="Рисунок 140">
            <a:extLst>
              <a:ext uri="{FF2B5EF4-FFF2-40B4-BE49-F238E27FC236}">
                <a16:creationId xmlns:a16="http://schemas.microsoft.com/office/drawing/2014/main" xmlns="" id="{128599C4-5CAA-4C53-8E7A-CEAFC516DF17}"/>
              </a:ext>
            </a:extLst>
          </p:cNvPr>
          <p:cNvPicPr>
            <a:picLocks noChangeAspect="1"/>
          </p:cNvPicPr>
          <p:nvPr/>
        </p:nvPicPr>
        <p:blipFill>
          <a:blip r:embed="rId1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5"/>
              </a:ext>
            </a:extLst>
          </a:blip>
          <a:stretch>
            <a:fillRect/>
          </a:stretch>
        </p:blipFill>
        <p:spPr>
          <a:xfrm>
            <a:off x="472087" y="1993052"/>
            <a:ext cx="331246" cy="331246"/>
          </a:xfrm>
          <a:prstGeom prst="rect">
            <a:avLst/>
          </a:prstGeom>
        </p:spPr>
      </p:pic>
      <p:pic>
        <p:nvPicPr>
          <p:cNvPr id="143" name="Рисунок 142">
            <a:extLst>
              <a:ext uri="{FF2B5EF4-FFF2-40B4-BE49-F238E27FC236}">
                <a16:creationId xmlns:a16="http://schemas.microsoft.com/office/drawing/2014/main" xmlns="" id="{E756FE4B-B3E0-46F4-9A2A-3A32018E3C82}"/>
              </a:ext>
            </a:extLst>
          </p:cNvPr>
          <p:cNvPicPr>
            <a:picLocks noChangeAspect="1"/>
          </p:cNvPicPr>
          <p:nvPr/>
        </p:nvPicPr>
        <p:blipFill>
          <a:blip r:embed="rId1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7"/>
              </a:ext>
            </a:extLst>
          </a:blip>
          <a:stretch>
            <a:fillRect/>
          </a:stretch>
        </p:blipFill>
        <p:spPr>
          <a:xfrm>
            <a:off x="3063764" y="625093"/>
            <a:ext cx="390529" cy="390529"/>
          </a:xfrm>
          <a:prstGeom prst="rect">
            <a:avLst/>
          </a:prstGeom>
        </p:spPr>
      </p:pic>
      <p:sp>
        <p:nvSpPr>
          <p:cNvPr id="144" name="TextBox 143">
            <a:extLst>
              <a:ext uri="{FF2B5EF4-FFF2-40B4-BE49-F238E27FC236}">
                <a16:creationId xmlns:a16="http://schemas.microsoft.com/office/drawing/2014/main" xmlns="" id="{D04B0382-3FD3-430D-839D-DF97B38BDFD8}"/>
              </a:ext>
            </a:extLst>
          </p:cNvPr>
          <p:cNvSpPr txBox="1"/>
          <p:nvPr/>
        </p:nvSpPr>
        <p:spPr>
          <a:xfrm>
            <a:off x="5697900" y="3015680"/>
            <a:ext cx="6024406" cy="156966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/>
          <a:p>
            <a:pPr algn="l"/>
            <a:r>
              <a:rPr lang="ru-RU" sz="9600" b="1" dirty="0">
                <a:latin typeface="+mj-lt"/>
              </a:rPr>
              <a:t>ИКОНКИ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2E7A86BE-5E55-4BC5-9357-6ACE387F6D8A}"/>
              </a:ext>
            </a:extLst>
          </p:cNvPr>
          <p:cNvSpPr txBox="1"/>
          <p:nvPr/>
        </p:nvSpPr>
        <p:spPr>
          <a:xfrm>
            <a:off x="9863993" y="6503329"/>
            <a:ext cx="2225289" cy="230832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/>
          <a:p>
            <a:pPr algn="l"/>
            <a:r>
              <a:rPr lang="ru-RU" sz="900" i="1" dirty="0">
                <a:solidFill>
                  <a:schemeClr val="bg2">
                    <a:lumMod val="50000"/>
                  </a:schemeClr>
                </a:solidFill>
              </a:rPr>
              <a:t>Их можно красить в любой цвет!</a:t>
            </a:r>
          </a:p>
        </p:txBody>
      </p:sp>
    </p:spTree>
    <p:extLst>
      <p:ext uri="{BB962C8B-B14F-4D97-AF65-F5344CB8AC3E}">
        <p14:creationId xmlns:p14="http://schemas.microsoft.com/office/powerpoint/2010/main" val="1501787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xmlns="" id="{5F23E890-476F-5EF3-EA9E-31548D5107F8}"/>
              </a:ext>
            </a:extLst>
          </p:cNvPr>
          <p:cNvSpPr/>
          <p:nvPr/>
        </p:nvSpPr>
        <p:spPr>
          <a:xfrm>
            <a:off x="7991649" y="348514"/>
            <a:ext cx="3872967" cy="55092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D10717D4-71D0-0BD4-DD76-F34FDE656180}"/>
              </a:ext>
            </a:extLst>
          </p:cNvPr>
          <p:cNvSpPr/>
          <p:nvPr/>
        </p:nvSpPr>
        <p:spPr>
          <a:xfrm>
            <a:off x="327384" y="1225260"/>
            <a:ext cx="875955" cy="87595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8BAFC60-3CA9-597F-D6A7-5704FF4D8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27384" y="437658"/>
            <a:ext cx="3434991" cy="46178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8DF0ABA-E989-1BEE-6E27-CF39F7794F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91981" y="1289857"/>
            <a:ext cx="746760" cy="7467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8683330-AE40-A382-46B4-970AB58A18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210050" y="437658"/>
            <a:ext cx="3434991" cy="4543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2D8E5BE8-BE26-43CB-613A-28B60D5052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277311" y="445074"/>
            <a:ext cx="3434991" cy="454364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BF7F6F11-D23D-8CF3-E463-47E397C98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237" y="4426405"/>
            <a:ext cx="2382369" cy="63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6D9FC7-E22A-4319-88B5-81A3F9085D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332309" y="5406340"/>
            <a:ext cx="750571" cy="7505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B51F746-FEB5-4F80-9933-5B3F28F2A6C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9142420" y="3859244"/>
            <a:ext cx="2355671" cy="67540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0EFE55B-11E5-4D84-B36A-1E0FE3C4D88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9142420" y="4961645"/>
            <a:ext cx="1980915" cy="44469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C858F3A8-7D8C-4B88-ABC5-B2DCDC26FB8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9142420" y="5584936"/>
            <a:ext cx="1980916" cy="44469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C52A4B6E-F45C-4CFE-B1AD-A1722F4ED34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11448699" y="4961645"/>
            <a:ext cx="366525" cy="406303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BD9E073-DAE3-4976-848C-50A24FA5335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11448699" y="5642682"/>
            <a:ext cx="366525" cy="406303"/>
          </a:xfrm>
          <a:prstGeom prst="rect">
            <a:avLst/>
          </a:prstGeom>
        </p:spPr>
      </p:pic>
      <p:pic>
        <p:nvPicPr>
          <p:cNvPr id="6" name="Рисунок 5" descr="Изображение выглядит как текст, Шрифт, символ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4509A11-C17C-D0C6-838E-20EAAEAAE668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42" y="3072380"/>
            <a:ext cx="2419993" cy="750571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Графика, плакат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8DB187A-89A2-6CDD-B715-CEEC796BA8F1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74" y="4127451"/>
            <a:ext cx="969843" cy="1056895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xmlns="" id="{76850AF1-3D86-29B9-D6E3-F2B7C8B1C1C8}"/>
              </a:ext>
            </a:extLst>
          </p:cNvPr>
          <p:cNvSpPr/>
          <p:nvPr/>
        </p:nvSpPr>
        <p:spPr>
          <a:xfrm>
            <a:off x="3150400" y="3072380"/>
            <a:ext cx="2355671" cy="75057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Изображение выглядит как текст, Шрифт, символ, логотип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1F89270C-DAA9-F95A-4411-0BB77DBF411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333" y="3145295"/>
            <a:ext cx="1949804" cy="604740"/>
          </a:xfrm>
          <a:prstGeom prst="rect">
            <a:avLst/>
          </a:prstGeom>
        </p:spPr>
      </p:pic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xmlns="" id="{6C9EAF28-533D-C4D7-9A12-9C7FB655C6D2}"/>
              </a:ext>
            </a:extLst>
          </p:cNvPr>
          <p:cNvSpPr/>
          <p:nvPr/>
        </p:nvSpPr>
        <p:spPr>
          <a:xfrm>
            <a:off x="1511424" y="4171496"/>
            <a:ext cx="978000" cy="101285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Изображение выглядит как текст, плакат, Шрифт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79423776-1D21-9DAC-B070-ED12117522B7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870" y="4221538"/>
            <a:ext cx="811108" cy="88391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9D07A920-C6F6-BC7F-B85E-833F17430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065" y="1130883"/>
            <a:ext cx="2375786" cy="179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EBC153F8-BA2E-FA67-9339-87DBCBBE97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86555"/>
          <a:stretch>
            <a:fillRect/>
          </a:stretch>
        </p:blipFill>
        <p:spPr>
          <a:xfrm>
            <a:off x="1511424" y="1421302"/>
            <a:ext cx="615363" cy="61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8381"/>
      </p:ext>
    </p:extLst>
  </p:cSld>
  <p:clrMapOvr>
    <a:masterClrMapping/>
  </p:clrMapOvr>
</p:sld>
</file>

<file path=ppt/theme/theme1.xml><?xml version="1.0" encoding="utf-8"?>
<a:theme xmlns:a="http://schemas.openxmlformats.org/drawingml/2006/main" name="110 лет ЮФУ">
  <a:themeElements>
    <a:clrScheme name="Другая 2">
      <a:dk1>
        <a:srgbClr val="070D6B"/>
      </a:dk1>
      <a:lt1>
        <a:srgbClr val="F7F7F7"/>
      </a:lt1>
      <a:dk2>
        <a:srgbClr val="000000"/>
      </a:dk2>
      <a:lt2>
        <a:srgbClr val="E8E8E8"/>
      </a:lt2>
      <a:accent1>
        <a:srgbClr val="E13855"/>
      </a:accent1>
      <a:accent2>
        <a:srgbClr val="070D6B"/>
      </a:accent2>
      <a:accent3>
        <a:srgbClr val="EE115F"/>
      </a:accent3>
      <a:accent4>
        <a:srgbClr val="1D4992"/>
      </a:accent4>
      <a:accent5>
        <a:srgbClr val="003F99"/>
      </a:accent5>
      <a:accent6>
        <a:srgbClr val="FF1F33"/>
      </a:accent6>
      <a:hlink>
        <a:srgbClr val="404040"/>
      </a:hlink>
      <a:folHlink>
        <a:srgbClr val="A6A6A6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ctr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10 лет ЮФУ + Приоритет">
  <a:themeElements>
    <a:clrScheme name="Другая 3">
      <a:dk1>
        <a:srgbClr val="070D6B"/>
      </a:dk1>
      <a:lt1>
        <a:srgbClr val="F7F7F7"/>
      </a:lt1>
      <a:dk2>
        <a:srgbClr val="000000"/>
      </a:dk2>
      <a:lt2>
        <a:srgbClr val="E8E8E8"/>
      </a:lt2>
      <a:accent1>
        <a:srgbClr val="E13855"/>
      </a:accent1>
      <a:accent2>
        <a:srgbClr val="070D6B"/>
      </a:accent2>
      <a:accent3>
        <a:srgbClr val="EE115F"/>
      </a:accent3>
      <a:accent4>
        <a:srgbClr val="1D4992"/>
      </a:accent4>
      <a:accent5>
        <a:srgbClr val="003F99"/>
      </a:accent5>
      <a:accent6>
        <a:srgbClr val="FF1F33"/>
      </a:accent6>
      <a:hlink>
        <a:srgbClr val="404040"/>
      </a:hlink>
      <a:folHlink>
        <a:srgbClr val="A6A6A6"/>
      </a:folHlink>
    </a:clrScheme>
    <a:fontScheme name="Другая 1">
      <a:majorFont>
        <a:latin typeface="Montserrat Medium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f08894f-036c-4d75-817d-af539e9f369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811E8F5044A544BB83052605B5A59F4" ma:contentTypeVersion="16" ma:contentTypeDescription="Создание документа." ma:contentTypeScope="" ma:versionID="c0e8b6f85efc53418d7b548a17a7cd47">
  <xsd:schema xmlns:xsd="http://www.w3.org/2001/XMLSchema" xmlns:xs="http://www.w3.org/2001/XMLSchema" xmlns:p="http://schemas.microsoft.com/office/2006/metadata/properties" xmlns:ns3="bf9d1361-2d82-42d1-9788-39eb0c1f465e" xmlns:ns4="bf08894f-036c-4d75-817d-af539e9f3692" targetNamespace="http://schemas.microsoft.com/office/2006/metadata/properties" ma:root="true" ma:fieldsID="37ac7b825bc7955317c07465d5f1c896" ns3:_="" ns4:_="">
    <xsd:import namespace="bf9d1361-2d82-42d1-9788-39eb0c1f465e"/>
    <xsd:import namespace="bf08894f-036c-4d75-817d-af539e9f369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OCR" minOccurs="0"/>
                <xsd:element ref="ns4:_activity" minOccurs="0"/>
                <xsd:element ref="ns4:MediaServiceSearchProperties" minOccurs="0"/>
                <xsd:element ref="ns4:MediaServiceObjectDetectorVersions" minOccurs="0"/>
                <xsd:element ref="ns4:MediaServiceSystem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9d1361-2d82-42d1-9788-39eb0c1f465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Хэш подсказки о совместном доступе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8894f-036c-4d75-817d-af539e9f3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CD67D3-7634-453B-9F0C-BD39632188C0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bf9d1361-2d82-42d1-9788-39eb0c1f465e"/>
    <ds:schemaRef ds:uri="http://schemas.microsoft.com/office/infopath/2007/PartnerControls"/>
    <ds:schemaRef ds:uri="bf08894f-036c-4d75-817d-af539e9f3692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7D1893F-DE91-4D6E-AF6E-F137A860B5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B96BED-9499-4C4A-A92D-FF667A82ED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9d1361-2d82-42d1-9788-39eb0c1f465e"/>
    <ds:schemaRef ds:uri="bf08894f-036c-4d75-817d-af539e9f36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2669</TotalTime>
  <Words>2163</Words>
  <Application>Microsoft Office PowerPoint</Application>
  <PresentationFormat>Широкоэкранный</PresentationFormat>
  <Paragraphs>255</Paragraphs>
  <Slides>38</Slides>
  <Notes>6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46" baseType="lpstr">
      <vt:lpstr>Montserrat Medium</vt:lpstr>
      <vt:lpstr>Montserrat</vt:lpstr>
      <vt:lpstr>Montserrat SemiBold</vt:lpstr>
      <vt:lpstr>Montserrat Bold</vt:lpstr>
      <vt:lpstr>Arial</vt:lpstr>
      <vt:lpstr>Open Sans</vt:lpstr>
      <vt:lpstr>110 лет ЮФУ</vt:lpstr>
      <vt:lpstr>110 лет ЮФУ + Приоритет</vt:lpstr>
      <vt:lpstr>НАЗВАНИЕ ПРЕЗЕНТАЦИИ</vt:lpstr>
      <vt:lpstr>НАЗВАНИЕ ПРЕЗЕНТАЦИИ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Презентация PowerPoint</vt:lpstr>
      <vt:lpstr>Презентация PowerPoint</vt:lpstr>
      <vt:lpstr>Презентация PowerPoint</vt:lpstr>
      <vt:lpstr>НАЗВАНИЕ ПРЕЗЕНТАЦИИ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Заголовок слайда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Светлый шаблон</dc:title>
  <dc:creator>Гукасян Артем Анатольевич</dc:creator>
  <cp:keywords>Центр развития бренда ЮФУ</cp:keywords>
  <cp:lastModifiedBy>Ольга</cp:lastModifiedBy>
  <cp:revision>92</cp:revision>
  <dcterms:created xsi:type="dcterms:W3CDTF">2025-03-02T15:58:03Z</dcterms:created>
  <dcterms:modified xsi:type="dcterms:W3CDTF">2026-02-25T18:45:46Z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0x010100E811E8F5044A544BB83052605B5A59F4</vt:lpwstr>
  </property>
</Properties>
</file>