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679" r:id="rId5"/>
  </p:sldMasterIdLst>
  <p:notesMasterIdLst>
    <p:notesMasterId r:id="rId38"/>
  </p:notesMasterIdLst>
  <p:handoutMasterIdLst>
    <p:handoutMasterId r:id="rId39"/>
  </p:handoutMasterIdLst>
  <p:sldIdLst>
    <p:sldId id="317" r:id="rId6"/>
    <p:sldId id="370" r:id="rId7"/>
    <p:sldId id="401" r:id="rId8"/>
    <p:sldId id="426" r:id="rId9"/>
    <p:sldId id="427" r:id="rId10"/>
    <p:sldId id="450" r:id="rId11"/>
    <p:sldId id="428" r:id="rId12"/>
    <p:sldId id="451" r:id="rId13"/>
    <p:sldId id="429" r:id="rId14"/>
    <p:sldId id="452" r:id="rId15"/>
    <p:sldId id="453" r:id="rId16"/>
    <p:sldId id="454" r:id="rId17"/>
    <p:sldId id="455" r:id="rId18"/>
    <p:sldId id="456" r:id="rId19"/>
    <p:sldId id="467" r:id="rId20"/>
    <p:sldId id="468" r:id="rId21"/>
    <p:sldId id="469" r:id="rId22"/>
    <p:sldId id="470" r:id="rId23"/>
    <p:sldId id="471" r:id="rId24"/>
    <p:sldId id="447" r:id="rId25"/>
    <p:sldId id="457" r:id="rId26"/>
    <p:sldId id="458" r:id="rId27"/>
    <p:sldId id="459" r:id="rId28"/>
    <p:sldId id="460" r:id="rId29"/>
    <p:sldId id="448" r:id="rId30"/>
    <p:sldId id="461" r:id="rId31"/>
    <p:sldId id="462" r:id="rId32"/>
    <p:sldId id="463" r:id="rId33"/>
    <p:sldId id="464" r:id="rId34"/>
    <p:sldId id="449" r:id="rId35"/>
    <p:sldId id="465" r:id="rId36"/>
    <p:sldId id="466" r:id="rId37"/>
  </p:sldIdLst>
  <p:sldSz cx="12192000" cy="6858000"/>
  <p:notesSz cx="6858000" cy="9144000"/>
  <p:embeddedFontLst>
    <p:embeddedFont>
      <p:font typeface="Montserrat" pitchFamily="2" charset="0"/>
      <p:regular r:id="rId40"/>
      <p:bold r:id="rId41"/>
      <p:italic r:id="rId42"/>
      <p:boldItalic r:id="rId43"/>
    </p:embeddedFont>
    <p:embeddedFont>
      <p:font typeface="Montserrat Medium" pitchFamily="2" charset="0"/>
      <p:regular r:id="rId44"/>
      <p:italic r:id="rId4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45A7E1-430C-4FE2-87AD-01A1CADC6E30}">
          <p14:sldIdLst>
            <p14:sldId id="317"/>
            <p14:sldId id="370"/>
            <p14:sldId id="401"/>
            <p14:sldId id="426"/>
            <p14:sldId id="427"/>
            <p14:sldId id="450"/>
            <p14:sldId id="428"/>
            <p14:sldId id="451"/>
            <p14:sldId id="429"/>
            <p14:sldId id="452"/>
            <p14:sldId id="453"/>
            <p14:sldId id="454"/>
            <p14:sldId id="455"/>
            <p14:sldId id="456"/>
            <p14:sldId id="467"/>
            <p14:sldId id="468"/>
            <p14:sldId id="469"/>
            <p14:sldId id="470"/>
            <p14:sldId id="471"/>
            <p14:sldId id="447"/>
            <p14:sldId id="457"/>
            <p14:sldId id="458"/>
            <p14:sldId id="459"/>
            <p14:sldId id="460"/>
            <p14:sldId id="448"/>
            <p14:sldId id="461"/>
            <p14:sldId id="462"/>
            <p14:sldId id="463"/>
            <p14:sldId id="464"/>
            <p14:sldId id="449"/>
            <p14:sldId id="465"/>
            <p14:sldId id="466"/>
          </p14:sldIdLst>
        </p14:section>
        <p14:section name="Элементы" id="{D390C301-BCE6-4332-829B-6D1D26DFEEB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365CDC-40B0-5938-ED0B-D2C623711A07}" name="Гукасян Артем Анатольевич" initials="AG" userId="S::agukasian@sfedu.ru::15135890-3e1a-4438-bfc9-8bbc226248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56F"/>
    <a:srgbClr val="1821A6"/>
    <a:srgbClr val="E8E8E8"/>
    <a:srgbClr val="F09BAA"/>
    <a:srgbClr val="8A4DAC"/>
    <a:srgbClr val="A048A1"/>
    <a:srgbClr val="EEF3FC"/>
    <a:srgbClr val="DBE6F8"/>
    <a:srgbClr val="C7D8F4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3" autoAdjust="0"/>
    <p:restoredTop sz="94850" autoAdjust="0"/>
  </p:normalViewPr>
  <p:slideViewPr>
    <p:cSldViewPr snapToGrid="0">
      <p:cViewPr varScale="1">
        <p:scale>
          <a:sx n="120" d="100"/>
          <a:sy n="120" d="100"/>
        </p:scale>
        <p:origin x="36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9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2917F9-A36D-B675-4B56-16F49354FF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3352DB-BC8C-DBBB-55E9-26F15C0986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1885-8F4E-4FE4-9468-C51C61B78FE9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FBC76B-C1F5-6A79-53D3-A9B8043490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A43BCE-EAD8-CDE4-D27C-1ED81F290A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0B3BD-B4E8-4572-9864-CC2B04595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526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CBBAE-1C6D-46C8-9CB0-8327F4A01E2A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45385-2381-4A17-9311-D8FEE4242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376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0.svg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svg"/><Relationship Id="rId7" Type="http://schemas.openxmlformats.org/officeDocument/2006/relationships/image" Target="../media/image5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svg"/><Relationship Id="rId9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5.svg"/><Relationship Id="rId4" Type="http://schemas.openxmlformats.org/officeDocument/2006/relationships/image" Target="../media/image16.svg"/><Relationship Id="rId9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0.sv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0.sv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0.sv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0.svg"/><Relationship Id="rId7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0.sv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0.sv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0.sv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0.sv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0.sv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svg"/><Relationship Id="rId7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5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3.svg"/><Relationship Id="rId7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9.png"/><Relationship Id="rId5" Type="http://schemas.openxmlformats.org/officeDocument/2006/relationships/image" Target="../media/image20.svg"/><Relationship Id="rId10" Type="http://schemas.openxmlformats.org/officeDocument/2006/relationships/image" Target="../media/image5.sv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0.sv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0.sv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16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0.svg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">
            <a:extLst>
              <a:ext uri="{FF2B5EF4-FFF2-40B4-BE49-F238E27FC236}">
                <a16:creationId xmlns:a16="http://schemas.microsoft.com/office/drawing/2014/main" id="{637A734D-36B0-F2FB-7EF8-9EFD59E64127}"/>
              </a:ext>
            </a:extLst>
          </p:cNvPr>
          <p:cNvSpPr/>
          <p:nvPr userDrawn="1"/>
        </p:nvSpPr>
        <p:spPr>
          <a:xfrm>
            <a:off x="5534025" y="0"/>
            <a:ext cx="6657975" cy="5941699"/>
          </a:xfrm>
          <a:custGeom>
            <a:avLst/>
            <a:gdLst/>
            <a:ahLst/>
            <a:cxnLst/>
            <a:rect l="l" t="t" r="r" b="b"/>
            <a:pathLst>
              <a:path w="11963400" h="11290300">
                <a:moveTo>
                  <a:pt x="11963028" y="11289792"/>
                </a:moveTo>
                <a:lnTo>
                  <a:pt x="0" y="11289792"/>
                </a:lnTo>
                <a:lnTo>
                  <a:pt x="6518165" y="0"/>
                </a:lnTo>
                <a:lnTo>
                  <a:pt x="11963015" y="0"/>
                </a:lnTo>
                <a:lnTo>
                  <a:pt x="11963028" y="11289792"/>
                </a:lnTo>
                <a:close/>
              </a:path>
            </a:pathLst>
          </a:custGeom>
          <a:solidFill>
            <a:srgbClr val="E6E9EB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931A0E0-8FAE-8481-17EF-94DF57AC1BA8}"/>
              </a:ext>
            </a:extLst>
          </p:cNvPr>
          <p:cNvSpPr/>
          <p:nvPr userDrawn="1"/>
        </p:nvSpPr>
        <p:spPr>
          <a:xfrm>
            <a:off x="0" y="0"/>
            <a:ext cx="12192000" cy="2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F3069FE-14F8-3583-14C6-ADCB75EEEF71}"/>
              </a:ext>
            </a:extLst>
          </p:cNvPr>
          <p:cNvSpPr/>
          <p:nvPr userDrawn="1"/>
        </p:nvSpPr>
        <p:spPr>
          <a:xfrm>
            <a:off x="6838950" y="3679461"/>
            <a:ext cx="5353050" cy="2262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26B089-7384-0D9F-CE7C-3370F57B35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0" y="4922167"/>
            <a:ext cx="3225533" cy="559023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 Отчество</a:t>
            </a:r>
          </a:p>
        </p:txBody>
      </p:sp>
      <p:pic>
        <p:nvPicPr>
          <p:cNvPr id="23" name="object 3">
            <a:extLst>
              <a:ext uri="{FF2B5EF4-FFF2-40B4-BE49-F238E27FC236}">
                <a16:creationId xmlns:a16="http://schemas.microsoft.com/office/drawing/2014/main" id="{00BB84BD-B66C-2FF9-788C-7C5398E225AD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/>
          <a:stretch/>
        </p:blipFill>
        <p:spPr>
          <a:xfrm>
            <a:off x="492249" y="3679461"/>
            <a:ext cx="6429960" cy="2262238"/>
          </a:xfrm>
          <a:prstGeom prst="rect">
            <a:avLst/>
          </a:prstGeom>
        </p:spPr>
      </p:pic>
      <p:sp>
        <p:nvSpPr>
          <p:cNvPr id="43" name="Текст 42">
            <a:extLst>
              <a:ext uri="{FF2B5EF4-FFF2-40B4-BE49-F238E27FC236}">
                <a16:creationId xmlns:a16="http://schemas.microsoft.com/office/drawing/2014/main" id="{1A665C6F-85F2-F55D-3F0B-5A853C5C0C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900" y="5561299"/>
            <a:ext cx="4121150" cy="380399"/>
          </a:xfrm>
        </p:spPr>
        <p:txBody>
          <a:bodyPr>
            <a:normAutofit/>
          </a:bodyPr>
          <a:lstStyle>
            <a:lvl1pPr marL="0" indent="0">
              <a:buNone/>
              <a:defRPr sz="1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65" name="Заголовок 64">
            <a:extLst>
              <a:ext uri="{FF2B5EF4-FFF2-40B4-BE49-F238E27FC236}">
                <a16:creationId xmlns:a16="http://schemas.microsoft.com/office/drawing/2014/main" id="{6C5939A3-860D-CD17-0C83-B2816B731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249" y="695123"/>
            <a:ext cx="7746876" cy="1192206"/>
          </a:xfrm>
          <a:prstGeom prst="rect">
            <a:avLst/>
          </a:prstGeom>
        </p:spPr>
        <p:txBody>
          <a:bodyPr/>
          <a:lstStyle>
            <a:lvl1pPr>
              <a:defRPr sz="3200" spc="-150"/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74" name="Текст 42">
            <a:extLst>
              <a:ext uri="{FF2B5EF4-FFF2-40B4-BE49-F238E27FC236}">
                <a16:creationId xmlns:a16="http://schemas.microsoft.com/office/drawing/2014/main" id="{E0531C7E-E39B-BF9E-CA63-37F81FBE41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4325" y="6262132"/>
            <a:ext cx="4121150" cy="330484"/>
          </a:xfrm>
        </p:spPr>
        <p:txBody>
          <a:bodyPr>
            <a:normAutofit/>
          </a:bodyPr>
          <a:lstStyle>
            <a:lvl1pPr marL="0" indent="0" algn="r">
              <a:buNone/>
              <a:defRPr sz="15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Дата (</a:t>
            </a:r>
            <a:r>
              <a:rPr lang="ru-RU" dirty="0" err="1"/>
              <a:t>дд.мм.гг</a:t>
            </a:r>
            <a:r>
              <a:rPr lang="ru-RU" dirty="0"/>
              <a:t>.)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ED1A5A8-03A0-5B90-3E77-2150FAC40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3637"/>
          <a:stretch/>
        </p:blipFill>
        <p:spPr>
          <a:xfrm flipH="1">
            <a:off x="-1" y="2978627"/>
            <a:ext cx="1569159" cy="226223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6F7FF35C-36DE-CB11-90A7-C8F9037F5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711"/>
          <a:stretch/>
        </p:blipFill>
        <p:spPr>
          <a:xfrm flipV="1">
            <a:off x="10423264" y="3839676"/>
            <a:ext cx="1767680" cy="226223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5A35107-3651-41CE-83D2-A00DC88073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149079-642C-4035-8659-8A0A4678E3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23264" y="916301"/>
            <a:ext cx="1400682" cy="6478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867656-1A3B-4A97-B818-13976F1F8B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4864" y="888821"/>
            <a:ext cx="765045" cy="7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98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1E9984-E201-5D45-95C1-BEEB158192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19526" y="1834980"/>
            <a:ext cx="5008792" cy="43589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BE0B6-9569-A57E-19AB-FBE44229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555A37F-8FE8-44E3-F7B1-6557785A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442027D7-2357-DCE0-B10C-BCBBC5B113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74BFB3D-463A-4E1C-91A1-F5E988BD4B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719526" y="1163411"/>
            <a:ext cx="5008792" cy="46591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A3DC886-914D-44D2-9BC0-7EB5D5395A8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0219" y="1163411"/>
            <a:ext cx="3299736" cy="2873614"/>
          </a:xfrm>
          <a:prstGeom prst="roundRect">
            <a:avLst>
              <a:gd name="adj" fmla="val 293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7" name="Рисунок 26">
            <a:extLst>
              <a:ext uri="{FF2B5EF4-FFF2-40B4-BE49-F238E27FC236}">
                <a16:creationId xmlns:a16="http://schemas.microsoft.com/office/drawing/2014/main" id="{98D39BAE-B720-4BF6-856A-F71FA20F948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682" y="1318748"/>
            <a:ext cx="3299914" cy="2873614"/>
          </a:xfrm>
          <a:prstGeom prst="roundRect">
            <a:avLst>
              <a:gd name="adj" fmla="val 3334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ru-RU" sz="16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Место для изображения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97585077-CDA8-4376-B02B-885E6029929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41309" y="3143378"/>
            <a:ext cx="3299736" cy="2873614"/>
          </a:xfrm>
          <a:prstGeom prst="roundRect">
            <a:avLst>
              <a:gd name="adj" fmla="val 293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Рисунок 26">
            <a:extLst>
              <a:ext uri="{FF2B5EF4-FFF2-40B4-BE49-F238E27FC236}">
                <a16:creationId xmlns:a16="http://schemas.microsoft.com/office/drawing/2014/main" id="{A3EE3317-1C22-4C97-BB8D-B94BA35A54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92119" y="3297604"/>
            <a:ext cx="3299914" cy="2873614"/>
          </a:xfrm>
          <a:prstGeom prst="roundRect">
            <a:avLst>
              <a:gd name="adj" fmla="val 3334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Место для изображения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8A0ACDA5-EFC0-4474-A605-20237AF4896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124325" y="1353739"/>
            <a:ext cx="1457325" cy="14573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Место для иконки (изображения)</a:t>
            </a:r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FDE7A27-A267-4CB9-80D8-7E62B3D0CA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56314" y="4559667"/>
            <a:ext cx="1457325" cy="14573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Место для иконки (изображения)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0CA53B-6B9B-994C-BF58-77E9381B99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5475" y="410112"/>
            <a:ext cx="872980" cy="4037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5FE997-FBAD-DC3D-FB5A-265F8F2A64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4638" y="404854"/>
            <a:ext cx="476816" cy="4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83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3 фо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>
            <a:extLst>
              <a:ext uri="{FF2B5EF4-FFF2-40B4-BE49-F238E27FC236}">
                <a16:creationId xmlns:a16="http://schemas.microsoft.com/office/drawing/2014/main" id="{205E2047-7916-4FB7-A91C-38F0651CE75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613809" y="3309377"/>
            <a:ext cx="2676525" cy="267039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41E5E7-C7CB-4B11-8DC8-3EBA147F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E922DDA1-A522-4ED9-B86D-77993344583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510927" y="3309377"/>
            <a:ext cx="2676525" cy="267039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EA269501-CC6F-4B76-88F5-3B3AA7AEBB3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62368" y="3309377"/>
            <a:ext cx="2676525" cy="267039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Рисунок 24">
            <a:extLst>
              <a:ext uri="{FF2B5EF4-FFF2-40B4-BE49-F238E27FC236}">
                <a16:creationId xmlns:a16="http://schemas.microsoft.com/office/drawing/2014/main" id="{0D08EDBA-BAD3-EFDF-7A1F-23A10BEEB0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6456F916-69FD-4508-10CD-2EE866D7F75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41196" y="3384303"/>
            <a:ext cx="2676525" cy="2676525"/>
          </a:xfrm>
          <a:prstGeom prst="ellipse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lang="ru-RU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id="{7A3220C5-01EA-E8BC-B225-81C393E3B0B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89755" y="3384303"/>
            <a:ext cx="2676525" cy="2676525"/>
          </a:xfrm>
          <a:prstGeom prst="ellipse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lang="ru-RU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id="{95D092EE-CD7A-6608-62AA-FE831A8570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38314" y="3384303"/>
            <a:ext cx="2676525" cy="2676525"/>
          </a:xfrm>
          <a:prstGeom prst="ellipse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lang="ru-RU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3DE965E3-8817-4CFE-92CA-F56038B72A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2" y="1834981"/>
            <a:ext cx="8332787" cy="119635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7D67D2D5-35A0-4F82-A6A4-FD5057B7A38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4963" y="1163411"/>
            <a:ext cx="5008792" cy="46591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id="{7405A6A0-0BF3-431D-965E-833A8EDBD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24E92A-0661-3D46-264E-478C700E7C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5475" y="410112"/>
            <a:ext cx="872980" cy="4037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CE97DA-7A7C-D93C-E20F-B0C958D7E8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4638" y="404854"/>
            <a:ext cx="476816" cy="4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46DDD-CF9E-B0DD-7D19-A85481D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24">
            <a:extLst>
              <a:ext uri="{FF2B5EF4-FFF2-40B4-BE49-F238E27FC236}">
                <a16:creationId xmlns:a16="http://schemas.microsoft.com/office/drawing/2014/main" id="{A4FD3881-7339-84AE-820C-C636BCDBC5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id="{F89C6C30-0EA4-11BB-2618-4B4E7C4B9B74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334962" y="1076325"/>
            <a:ext cx="8370887" cy="51292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F1E3968-C051-BF1E-D485-5293D26CCBE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91438" y="1076325"/>
            <a:ext cx="2828925" cy="2286000"/>
          </a:xfrm>
          <a:prstGeom prst="roundRect">
            <a:avLst>
              <a:gd name="adj" fmla="val 3873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Объект 13">
            <a:extLst>
              <a:ext uri="{FF2B5EF4-FFF2-40B4-BE49-F238E27FC236}">
                <a16:creationId xmlns:a16="http://schemas.microsoft.com/office/drawing/2014/main" id="{C2818C45-D00E-4F6A-B945-2B3E17E9872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4370" y="3598294"/>
            <a:ext cx="2828925" cy="2607243"/>
          </a:xfrm>
          <a:prstGeom prst="roundRect">
            <a:avLst>
              <a:gd name="adj" fmla="val 3873"/>
            </a:avLst>
          </a:prstGeom>
          <a:solidFill>
            <a:schemeClr val="bg2"/>
          </a:solidFill>
          <a:ln w="63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68392316-EDA1-48FA-A348-016A04110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EDDC1E-2978-F42E-FC05-66B32121BB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5475" y="410112"/>
            <a:ext cx="872980" cy="4037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045BF3-B628-24CB-8A7E-116ACCF96E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4638" y="404854"/>
            <a:ext cx="476816" cy="4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8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2">
            <a:extLst>
              <a:ext uri="{FF2B5EF4-FFF2-40B4-BE49-F238E27FC236}">
                <a16:creationId xmlns:a16="http://schemas.microsoft.com/office/drawing/2014/main" id="{EA042FC1-C611-F3D8-D746-9F484B388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5" name="Рисунок 24">
            <a:extLst>
              <a:ext uri="{FF2B5EF4-FFF2-40B4-BE49-F238E27FC236}">
                <a16:creationId xmlns:a16="http://schemas.microsoft.com/office/drawing/2014/main" id="{77870940-93A2-7050-97CE-C87A9AC07A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F02F672B-EAA6-7301-20FA-8640669E21D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53398" y="4175832"/>
            <a:ext cx="3703638" cy="2063750"/>
          </a:xfrm>
          <a:prstGeom prst="roundRect">
            <a:avLst>
              <a:gd name="adj" fmla="val 7436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sz="1800" dirty="0"/>
              <a:t>Изображение</a:t>
            </a:r>
            <a:endParaRPr lang="ru-RU" dirty="0"/>
          </a:p>
        </p:txBody>
      </p:sp>
      <p:sp>
        <p:nvSpPr>
          <p:cNvPr id="26" name="Рисунок 24">
            <a:extLst>
              <a:ext uri="{FF2B5EF4-FFF2-40B4-BE49-F238E27FC236}">
                <a16:creationId xmlns:a16="http://schemas.microsoft.com/office/drawing/2014/main" id="{071F349B-D5D0-E8CD-0E30-B36CEB2DEAF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3546" y="4175832"/>
            <a:ext cx="3703638" cy="2063750"/>
          </a:xfrm>
          <a:prstGeom prst="roundRect">
            <a:avLst>
              <a:gd name="adj" fmla="val 7436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sz="1800" dirty="0"/>
              <a:t>Изображение</a:t>
            </a:r>
            <a:endParaRPr lang="ru-RU" dirty="0"/>
          </a:p>
        </p:txBody>
      </p:sp>
      <p:sp>
        <p:nvSpPr>
          <p:cNvPr id="31" name="Номер слайда 30">
            <a:extLst>
              <a:ext uri="{FF2B5EF4-FFF2-40B4-BE49-F238E27FC236}">
                <a16:creationId xmlns:a16="http://schemas.microsoft.com/office/drawing/2014/main" id="{BF61F3B1-D4D4-394C-6DDD-81B4112AE4A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Объект 32">
            <a:extLst>
              <a:ext uri="{FF2B5EF4-FFF2-40B4-BE49-F238E27FC236}">
                <a16:creationId xmlns:a16="http://schemas.microsoft.com/office/drawing/2014/main" id="{F62E6878-BB64-A6B1-F4FD-E52AD9D86A71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23838" y="1365250"/>
            <a:ext cx="3703637" cy="2063750"/>
          </a:xfrm>
          <a:prstGeom prst="roundRect">
            <a:avLst>
              <a:gd name="adj" fmla="val 5129"/>
            </a:avLst>
          </a:prstGeom>
          <a:ln w="6350">
            <a:solidFill>
              <a:srgbClr val="E8E8E8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Текст</a:t>
            </a:r>
          </a:p>
        </p:txBody>
      </p:sp>
      <p:sp>
        <p:nvSpPr>
          <p:cNvPr id="35" name="Объект 32">
            <a:extLst>
              <a:ext uri="{FF2B5EF4-FFF2-40B4-BE49-F238E27FC236}">
                <a16:creationId xmlns:a16="http://schemas.microsoft.com/office/drawing/2014/main" id="{AD0EDA63-BA82-003F-F70F-C8CDC2D230C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153399" y="1365250"/>
            <a:ext cx="3703637" cy="2063750"/>
          </a:xfrm>
          <a:prstGeom prst="roundRect">
            <a:avLst>
              <a:gd name="adj" fmla="val 5129"/>
            </a:avLst>
          </a:prstGeom>
          <a:ln w="6350">
            <a:solidFill>
              <a:srgbClr val="E8E8E8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Текст</a:t>
            </a:r>
          </a:p>
        </p:txBody>
      </p:sp>
      <p:sp>
        <p:nvSpPr>
          <p:cNvPr id="36" name="Объект 32">
            <a:extLst>
              <a:ext uri="{FF2B5EF4-FFF2-40B4-BE49-F238E27FC236}">
                <a16:creationId xmlns:a16="http://schemas.microsoft.com/office/drawing/2014/main" id="{2F96BC72-83CE-3567-030F-73E6EB648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188472" y="4175832"/>
            <a:ext cx="3703637" cy="2063750"/>
          </a:xfrm>
          <a:prstGeom prst="roundRect">
            <a:avLst>
              <a:gd name="adj" fmla="val 5129"/>
            </a:avLst>
          </a:prstGeom>
          <a:ln w="6350">
            <a:solidFill>
              <a:srgbClr val="E8E8E8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Рисунок 24">
            <a:extLst>
              <a:ext uri="{FF2B5EF4-FFF2-40B4-BE49-F238E27FC236}">
                <a16:creationId xmlns:a16="http://schemas.microsoft.com/office/drawing/2014/main" id="{2C6CD060-5363-4E20-9DE3-448AD06C17F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188471" y="1365250"/>
            <a:ext cx="3703638" cy="2063750"/>
          </a:xfrm>
          <a:prstGeom prst="roundRect">
            <a:avLst>
              <a:gd name="adj" fmla="val 7436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sz="1800" dirty="0"/>
              <a:t>Изображение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DB8A62-1E27-4939-BA70-8E9C4AFE12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9"/>
          <a:stretch/>
        </p:blipFill>
        <p:spPr>
          <a:xfrm flipV="1">
            <a:off x="223546" y="3705713"/>
            <a:ext cx="11633490" cy="139066"/>
          </a:xfrm>
          <a:prstGeom prst="roundRect">
            <a:avLst>
              <a:gd name="adj" fmla="val 50000"/>
            </a:avLst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7295C8-EEB4-57B8-394D-53B2224ED0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95475" y="410112"/>
            <a:ext cx="872980" cy="4037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81D718-1221-353C-3742-0FB713DF4DA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34638" y="404854"/>
            <a:ext cx="476816" cy="4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69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31B2953-9F07-7D70-CC7D-43CD58DEE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1929"/>
          <a:stretch/>
        </p:blipFill>
        <p:spPr>
          <a:xfrm flipV="1">
            <a:off x="10647954" y="2020796"/>
            <a:ext cx="1544046" cy="331320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6A7E2B8-0530-4E90-99C5-936B8E320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163" r="31235"/>
          <a:stretch/>
        </p:blipFill>
        <p:spPr>
          <a:xfrm flipH="1" flipV="1">
            <a:off x="-2" y="4610422"/>
            <a:ext cx="1828401" cy="2247577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D7FBAF74-9450-9E28-ADCE-E6238DFED0E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05362" y="1939949"/>
            <a:ext cx="2913063" cy="2183281"/>
          </a:xfrm>
          <a:prstGeom prst="rect">
            <a:avLst/>
          </a:prstGeom>
          <a:ln w="6350">
            <a:solidFill>
              <a:srgbClr val="E8E8E8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Заголовок 12">
            <a:extLst>
              <a:ext uri="{FF2B5EF4-FFF2-40B4-BE49-F238E27FC236}">
                <a16:creationId xmlns:a16="http://schemas.microsoft.com/office/drawing/2014/main" id="{EA042FC1-C611-F3D8-D746-9F484B388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5" name="Рисунок 24">
            <a:extLst>
              <a:ext uri="{FF2B5EF4-FFF2-40B4-BE49-F238E27FC236}">
                <a16:creationId xmlns:a16="http://schemas.microsoft.com/office/drawing/2014/main" id="{77870940-93A2-7050-97CE-C87A9AC07A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31" name="Номер слайда 30">
            <a:extLst>
              <a:ext uri="{FF2B5EF4-FFF2-40B4-BE49-F238E27FC236}">
                <a16:creationId xmlns:a16="http://schemas.microsoft.com/office/drawing/2014/main" id="{BF61F3B1-D4D4-394C-6DDD-81B4112AE4A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E3ED3-1A36-76ED-DBDF-2DE4FEAC492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605362" y="1524001"/>
            <a:ext cx="2913062" cy="415948"/>
          </a:xfrm>
          <a:prstGeom prst="round2SameRect">
            <a:avLst/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ru-RU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ru-RU" dirty="0"/>
              <a:t>Заголовок 2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355F3629-476B-05E7-02BE-0AAAC4A92DC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904821" y="1939949"/>
            <a:ext cx="2913063" cy="2183281"/>
          </a:xfrm>
          <a:prstGeom prst="rect">
            <a:avLst/>
          </a:prstGeom>
          <a:ln w="6350">
            <a:solidFill>
              <a:srgbClr val="E8E8E8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Текст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400AA033-B06A-AD0D-29C0-98736FA4284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305902" y="1939949"/>
            <a:ext cx="2913063" cy="2183281"/>
          </a:xfrm>
          <a:prstGeom prst="rect">
            <a:avLst/>
          </a:prstGeom>
          <a:ln w="6350">
            <a:solidFill>
              <a:srgbClr val="E8E8E8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Текст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3828A2B5-57B9-C2C2-723D-CCC0C2286791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305902" y="1524001"/>
            <a:ext cx="2913062" cy="415948"/>
          </a:xfrm>
          <a:prstGeom prst="round2Same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ru-RU" sz="2000" dirty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ru-RU" dirty="0"/>
              <a:t>Заголовок 1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9C4F5B55-B72C-84A6-289F-430F846917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05901" y="4353868"/>
            <a:ext cx="9511981" cy="16569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72F2FCD2-E2C4-B138-EC87-6CABEE23406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904821" y="1524001"/>
            <a:ext cx="2913062" cy="415948"/>
          </a:xfrm>
          <a:prstGeom prst="round2Same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000" dirty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Заголовок 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FD8F12-E699-A980-3EF5-D1B294043A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95475" y="410112"/>
            <a:ext cx="872980" cy="4037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4392CF-54A7-D0C5-6E30-7949AC141A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4638" y="404854"/>
            <a:ext cx="476816" cy="4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0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4">
            <a:extLst>
              <a:ext uri="{FF2B5EF4-FFF2-40B4-BE49-F238E27FC236}">
                <a16:creationId xmlns:a16="http://schemas.microsoft.com/office/drawing/2014/main" id="{7E4A9DD1-1090-CBBD-13D6-69624E7AB3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D9F8F985-DFEB-4613-A1FD-B74261749B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34963" y="1232203"/>
            <a:ext cx="2218356" cy="1989629"/>
          </a:xfrm>
          <a:prstGeom prst="roundRect">
            <a:avLst>
              <a:gd name="adj" fmla="val 2934"/>
            </a:avLst>
          </a:prstGeom>
          <a:noFill/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AE93EA6E-A0BA-4596-8EF5-207A1D09DFE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05719" y="1591771"/>
            <a:ext cx="2218356" cy="1989629"/>
          </a:xfrm>
          <a:prstGeom prst="roundRect">
            <a:avLst>
              <a:gd name="adj" fmla="val 2934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DE9B3488-6B88-4B59-9AA9-90EB708EF88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4963" y="3429000"/>
            <a:ext cx="2218356" cy="1989629"/>
          </a:xfrm>
          <a:prstGeom prst="roundRect">
            <a:avLst>
              <a:gd name="adj" fmla="val 2934"/>
            </a:avLst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noFill/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CA3BD40-549C-4817-8140-A241AB93385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705719" y="3774092"/>
            <a:ext cx="2218356" cy="1989629"/>
          </a:xfrm>
          <a:prstGeom prst="roundRect">
            <a:avLst>
              <a:gd name="adj" fmla="val 2934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Фото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449E2237-6F86-4CF7-9D69-37A5B13A610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31334" y="5625797"/>
            <a:ext cx="2218356" cy="1403653"/>
          </a:xfrm>
          <a:prstGeom prst="roundRect">
            <a:avLst>
              <a:gd name="adj" fmla="val 2934"/>
            </a:avLst>
          </a:prstGeom>
          <a:noFill/>
          <a:ln w="635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Текст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4001AEBD-AA4F-43F4-AF20-03C9E061776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705719" y="5956413"/>
            <a:ext cx="2218356" cy="901587"/>
          </a:xfrm>
          <a:prstGeom prst="roundRect">
            <a:avLst>
              <a:gd name="adj" fmla="val 2934"/>
            </a:avLst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noFill/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164294F8-95E2-4402-ACC8-05A2D6E100FC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76475" y="1232203"/>
            <a:ext cx="2218356" cy="1989629"/>
          </a:xfrm>
          <a:prstGeom prst="roundRect">
            <a:avLst>
              <a:gd name="adj" fmla="val 2934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Фото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6D076514-19C8-482A-B912-5F5128BAE1F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076475" y="3414524"/>
            <a:ext cx="2218356" cy="1989629"/>
          </a:xfrm>
          <a:prstGeom prst="roundRect">
            <a:avLst>
              <a:gd name="adj" fmla="val 2934"/>
            </a:avLst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noFill/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FA35DF1A-2670-442C-8627-9F8675CEADE1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076475" y="5596845"/>
            <a:ext cx="2218356" cy="1261155"/>
          </a:xfrm>
          <a:prstGeom prst="roundRect">
            <a:avLst>
              <a:gd name="adj" fmla="val 2934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Фото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EAD6A90E-6831-4684-A176-FCC78F1E962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447231" y="1591771"/>
            <a:ext cx="2218356" cy="1989629"/>
          </a:xfrm>
          <a:prstGeom prst="roundRect">
            <a:avLst>
              <a:gd name="adj" fmla="val 2934"/>
            </a:avLst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noFill/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7D8F2292-EF97-4C1D-83B5-EE44E130946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447231" y="3774092"/>
            <a:ext cx="2218356" cy="1989629"/>
          </a:xfrm>
          <a:prstGeom prst="roundRect">
            <a:avLst>
              <a:gd name="adj" fmla="val 2934"/>
            </a:avLst>
          </a:prstGeom>
          <a:noFill/>
          <a:ln w="635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Текст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EC6C67E1-1CBA-4A3F-99A3-E41D19BD85C0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7447231" y="5956413"/>
            <a:ext cx="2218356" cy="901587"/>
          </a:xfrm>
          <a:prstGeom prst="roundRect">
            <a:avLst>
              <a:gd name="adj" fmla="val 2934"/>
            </a:avLst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noFill/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9B6CE807-D89A-428B-A9FB-B0EC29363B17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817987" y="1951339"/>
            <a:ext cx="2218356" cy="1989629"/>
          </a:xfrm>
          <a:prstGeom prst="roundRect">
            <a:avLst>
              <a:gd name="adj" fmla="val 2934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Фото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07C2643C-F4A5-41A3-870E-0213DC0BD705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9817987" y="4133660"/>
            <a:ext cx="2218356" cy="1989629"/>
          </a:xfrm>
          <a:prstGeom prst="roundRect">
            <a:avLst>
              <a:gd name="adj" fmla="val 2934"/>
            </a:avLst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noFill/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4AA01B15-3023-5D86-54D9-66B82330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4000" y="6356350"/>
            <a:ext cx="457200" cy="365125"/>
          </a:xfrm>
        </p:spPr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Заголовок 12">
            <a:extLst>
              <a:ext uri="{FF2B5EF4-FFF2-40B4-BE49-F238E27FC236}">
                <a16:creationId xmlns:a16="http://schemas.microsoft.com/office/drawing/2014/main" id="{115EB7BA-7B6D-430C-9093-5F56ACC0B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B17A6-FD4F-8673-B49E-9AE45BAF59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5475" y="410112"/>
            <a:ext cx="872980" cy="4037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05476A-16C5-7007-54EF-AEC824720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4638" y="404854"/>
            <a:ext cx="476816" cy="4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98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+бл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8505FA-9322-ABC8-1866-4DAF1430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Рисунок 24">
            <a:extLst>
              <a:ext uri="{FF2B5EF4-FFF2-40B4-BE49-F238E27FC236}">
                <a16:creationId xmlns:a16="http://schemas.microsoft.com/office/drawing/2014/main" id="{7A13E139-6F55-06C8-1559-B1F660B7E3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15" name="Диаграмма 14">
            <a:extLst>
              <a:ext uri="{FF2B5EF4-FFF2-40B4-BE49-F238E27FC236}">
                <a16:creationId xmlns:a16="http://schemas.microsoft.com/office/drawing/2014/main" id="{BAA57EDB-3156-978A-2D95-461896C43BE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3857625" y="1573213"/>
            <a:ext cx="4476750" cy="4476750"/>
          </a:xfr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6" name="Объект 32">
            <a:extLst>
              <a:ext uri="{FF2B5EF4-FFF2-40B4-BE49-F238E27FC236}">
                <a16:creationId xmlns:a16="http://schemas.microsoft.com/office/drawing/2014/main" id="{6E107669-AB73-99E4-F61B-B6BBE6C7ECE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34963" y="1573213"/>
            <a:ext cx="3300704" cy="2151062"/>
          </a:xfrm>
          <a:prstGeom prst="roundRect">
            <a:avLst>
              <a:gd name="adj" fmla="val 5129"/>
            </a:avLst>
          </a:prstGeom>
          <a:ln w="6350">
            <a:solidFill>
              <a:srgbClr val="E8E8E8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Текст</a:t>
            </a:r>
          </a:p>
        </p:txBody>
      </p:sp>
      <p:sp>
        <p:nvSpPr>
          <p:cNvPr id="17" name="Объект 32">
            <a:extLst>
              <a:ext uri="{FF2B5EF4-FFF2-40B4-BE49-F238E27FC236}">
                <a16:creationId xmlns:a16="http://schemas.microsoft.com/office/drawing/2014/main" id="{666EA3EF-1AB5-40A9-81DB-967C13B3F46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34963" y="3924048"/>
            <a:ext cx="3300704" cy="2151062"/>
          </a:xfrm>
          <a:prstGeom prst="roundRect">
            <a:avLst>
              <a:gd name="adj" fmla="val 5129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Объект 32">
            <a:extLst>
              <a:ext uri="{FF2B5EF4-FFF2-40B4-BE49-F238E27FC236}">
                <a16:creationId xmlns:a16="http://schemas.microsoft.com/office/drawing/2014/main" id="{1055BA4A-885B-290E-D152-C6C07081ED8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556333" y="1573213"/>
            <a:ext cx="3300704" cy="2151062"/>
          </a:xfrm>
          <a:prstGeom prst="roundRect">
            <a:avLst>
              <a:gd name="adj" fmla="val 5129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9" name="Объект 32">
            <a:extLst>
              <a:ext uri="{FF2B5EF4-FFF2-40B4-BE49-F238E27FC236}">
                <a16:creationId xmlns:a16="http://schemas.microsoft.com/office/drawing/2014/main" id="{CEEC4CE0-6979-D8DA-171B-22236CAAE1D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8556333" y="3924048"/>
            <a:ext cx="3300704" cy="2125915"/>
          </a:xfrm>
          <a:prstGeom prst="roundRect">
            <a:avLst>
              <a:gd name="adj" fmla="val 5129"/>
            </a:avLst>
          </a:prstGeom>
          <a:ln w="6350">
            <a:solidFill>
              <a:srgbClr val="E8E8E8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Текст</a:t>
            </a:r>
          </a:p>
        </p:txBody>
      </p:sp>
      <p:sp>
        <p:nvSpPr>
          <p:cNvPr id="14" name="Заголовок 12">
            <a:extLst>
              <a:ext uri="{FF2B5EF4-FFF2-40B4-BE49-F238E27FC236}">
                <a16:creationId xmlns:a16="http://schemas.microsoft.com/office/drawing/2014/main" id="{1CE6F104-4EEB-4863-BF7E-E2B9A5279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078884-4E35-BBEB-3BCD-4B759F3538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5475" y="410112"/>
            <a:ext cx="872980" cy="4037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F3B664-4E2F-C70C-012D-3F4630CFDD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4638" y="404854"/>
            <a:ext cx="476816" cy="4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50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">
            <a:extLst>
              <a:ext uri="{FF2B5EF4-FFF2-40B4-BE49-F238E27FC236}">
                <a16:creationId xmlns:a16="http://schemas.microsoft.com/office/drawing/2014/main" id="{637A734D-36B0-F2FB-7EF8-9EFD59E64127}"/>
              </a:ext>
            </a:extLst>
          </p:cNvPr>
          <p:cNvSpPr/>
          <p:nvPr userDrawn="1"/>
        </p:nvSpPr>
        <p:spPr>
          <a:xfrm>
            <a:off x="5534025" y="0"/>
            <a:ext cx="6657975" cy="5941699"/>
          </a:xfrm>
          <a:custGeom>
            <a:avLst/>
            <a:gdLst/>
            <a:ahLst/>
            <a:cxnLst/>
            <a:rect l="l" t="t" r="r" b="b"/>
            <a:pathLst>
              <a:path w="11963400" h="11290300">
                <a:moveTo>
                  <a:pt x="11963028" y="11289792"/>
                </a:moveTo>
                <a:lnTo>
                  <a:pt x="0" y="11289792"/>
                </a:lnTo>
                <a:lnTo>
                  <a:pt x="6518165" y="0"/>
                </a:lnTo>
                <a:lnTo>
                  <a:pt x="11963015" y="0"/>
                </a:lnTo>
                <a:lnTo>
                  <a:pt x="11963028" y="11289792"/>
                </a:lnTo>
                <a:close/>
              </a:path>
            </a:pathLst>
          </a:custGeom>
          <a:solidFill>
            <a:srgbClr val="E6E9EB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931A0E0-8FAE-8481-17EF-94DF57AC1BA8}"/>
              </a:ext>
            </a:extLst>
          </p:cNvPr>
          <p:cNvSpPr/>
          <p:nvPr userDrawn="1"/>
        </p:nvSpPr>
        <p:spPr>
          <a:xfrm>
            <a:off x="0" y="265384"/>
            <a:ext cx="12192000" cy="1668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F3069FE-14F8-3583-14C6-ADCB75EEEF71}"/>
              </a:ext>
            </a:extLst>
          </p:cNvPr>
          <p:cNvSpPr/>
          <p:nvPr userDrawn="1"/>
        </p:nvSpPr>
        <p:spPr>
          <a:xfrm>
            <a:off x="6838950" y="3679461"/>
            <a:ext cx="5353050" cy="2262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object 3">
            <a:extLst>
              <a:ext uri="{FF2B5EF4-FFF2-40B4-BE49-F238E27FC236}">
                <a16:creationId xmlns:a16="http://schemas.microsoft.com/office/drawing/2014/main" id="{00BB84BD-B66C-2FF9-788C-7C5398E225AD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/>
          <a:stretch/>
        </p:blipFill>
        <p:spPr>
          <a:xfrm>
            <a:off x="492249" y="3679461"/>
            <a:ext cx="6429960" cy="226223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ED1A5A8-03A0-5B90-3E77-2150FAC40B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3637"/>
          <a:stretch/>
        </p:blipFill>
        <p:spPr>
          <a:xfrm flipH="1">
            <a:off x="-1" y="2978627"/>
            <a:ext cx="1569159" cy="2262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53AF3-36C9-B168-C524-089E955D8F94}"/>
              </a:ext>
            </a:extLst>
          </p:cNvPr>
          <p:cNvSpPr txBox="1"/>
          <p:nvPr userDrawn="1"/>
        </p:nvSpPr>
        <p:spPr>
          <a:xfrm>
            <a:off x="704919" y="916301"/>
            <a:ext cx="57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</a:rPr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7A2E3-4ED0-9E99-BC43-1592FEFEB4CF}"/>
              </a:ext>
            </a:extLst>
          </p:cNvPr>
          <p:cNvSpPr txBox="1"/>
          <p:nvPr userDrawn="1"/>
        </p:nvSpPr>
        <p:spPr>
          <a:xfrm>
            <a:off x="404997" y="6041198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www.sfedu.ru</a:t>
            </a:r>
            <a:endParaRPr lang="ru-RU" dirty="0"/>
          </a:p>
        </p:txBody>
      </p:sp>
      <p:sp>
        <p:nvSpPr>
          <p:cNvPr id="5" name="Рисунок 13">
            <a:extLst>
              <a:ext uri="{FF2B5EF4-FFF2-40B4-BE49-F238E27FC236}">
                <a16:creationId xmlns:a16="http://schemas.microsoft.com/office/drawing/2014/main" id="{07364894-613B-9A1A-7B7B-39919C5774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96550" y="4414135"/>
            <a:ext cx="1457325" cy="1457325"/>
          </a:xfrm>
          <a:prstGeom prst="roundRect">
            <a:avLst>
              <a:gd name="adj" fmla="val 4902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Место для Вашего </a:t>
            </a:r>
            <a:r>
              <a:rPr lang="en-US" dirty="0"/>
              <a:t>QR</a:t>
            </a:r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76312938-D40A-45A2-6AC5-CEAEBFB59C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8715" y="4993391"/>
            <a:ext cx="3225533" cy="559023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</a:t>
            </a:r>
            <a:endParaRPr lang="en-US" dirty="0"/>
          </a:p>
          <a:p>
            <a:r>
              <a:rPr lang="ru-RU" dirty="0"/>
              <a:t>Отчество</a:t>
            </a:r>
          </a:p>
        </p:txBody>
      </p:sp>
      <p:sp>
        <p:nvSpPr>
          <p:cNvPr id="7" name="Текст 42">
            <a:extLst>
              <a:ext uri="{FF2B5EF4-FFF2-40B4-BE49-F238E27FC236}">
                <a16:creationId xmlns:a16="http://schemas.microsoft.com/office/drawing/2014/main" id="{7D9FE35D-7D40-C782-794F-50B51DEF89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4837" y="5617706"/>
            <a:ext cx="3225533" cy="253754"/>
          </a:xfrm>
        </p:spPr>
        <p:txBody>
          <a:bodyPr>
            <a:no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A7E42D-68AC-441E-A626-861050E34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23264" y="916301"/>
            <a:ext cx="1400682" cy="6478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72CD17A-BF71-4783-B6AC-30D4FDBE44D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4864" y="888821"/>
            <a:ext cx="765045" cy="7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4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2E6D2E-8AAF-12E0-EF4B-35C3622A3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9"/>
          <a:stretch/>
        </p:blipFill>
        <p:spPr>
          <a:xfrm flipV="1">
            <a:off x="516123" y="6464709"/>
            <a:ext cx="11513951" cy="137637"/>
          </a:xfrm>
          <a:prstGeom prst="roundRect">
            <a:avLst>
              <a:gd name="adj" fmla="val 50000"/>
            </a:avLst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2308E7-FDA8-8740-2F13-98B62147E8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1517" b="121"/>
          <a:stretch/>
        </p:blipFill>
        <p:spPr>
          <a:xfrm>
            <a:off x="8483739" y="0"/>
            <a:ext cx="3708261" cy="46863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AF3F52-8C64-B711-7625-DFDE11BFC8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919" y="645464"/>
            <a:ext cx="626371" cy="577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726989-7397-19B6-FB1A-87905473768A}"/>
              </a:ext>
            </a:extLst>
          </p:cNvPr>
          <p:cNvSpPr txBox="1"/>
          <p:nvPr userDrawn="1"/>
        </p:nvSpPr>
        <p:spPr>
          <a:xfrm>
            <a:off x="704919" y="2695452"/>
            <a:ext cx="57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</a:rPr>
              <a:t>Спасибо за внимание!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7B014-9CB0-0BB1-BA57-242ACC447DB9}"/>
              </a:ext>
            </a:extLst>
          </p:cNvPr>
          <p:cNvSpPr txBox="1"/>
          <p:nvPr userDrawn="1"/>
        </p:nvSpPr>
        <p:spPr>
          <a:xfrm>
            <a:off x="404997" y="6041198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www.sfedu.ru</a:t>
            </a:r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C4007416-9A6A-CC53-6B81-3EE0A6EFC7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96550" y="4876800"/>
            <a:ext cx="1457325" cy="1457325"/>
          </a:xfrm>
          <a:prstGeom prst="roundRect">
            <a:avLst>
              <a:gd name="adj" fmla="val 817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 dirty="0"/>
              <a:t>Место для Вашего </a:t>
            </a:r>
            <a:r>
              <a:rPr lang="en-US" dirty="0"/>
              <a:t>QR</a:t>
            </a:r>
            <a:endParaRPr lang="ru-RU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6FD0E851-8995-542B-9060-3550513A6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8715" y="5456056"/>
            <a:ext cx="3225533" cy="559023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</a:t>
            </a:r>
            <a:endParaRPr lang="en-US" dirty="0"/>
          </a:p>
          <a:p>
            <a:r>
              <a:rPr lang="ru-RU" dirty="0"/>
              <a:t>Отчество</a:t>
            </a:r>
          </a:p>
        </p:txBody>
      </p:sp>
      <p:sp>
        <p:nvSpPr>
          <p:cNvPr id="16" name="Текст 42">
            <a:extLst>
              <a:ext uri="{FF2B5EF4-FFF2-40B4-BE49-F238E27FC236}">
                <a16:creationId xmlns:a16="http://schemas.microsoft.com/office/drawing/2014/main" id="{5D196F2F-AA6F-01CA-4E20-A4833AAEB4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8714" y="6080371"/>
            <a:ext cx="3225533" cy="253754"/>
          </a:xfrm>
        </p:spPr>
        <p:txBody>
          <a:bodyPr>
            <a:noAutofit/>
          </a:bodyPr>
          <a:lstStyle>
            <a:lvl1pPr marL="0" indent="0" algn="r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3" name="Рисунок 12" descr="Изображение выглядит как текст, Графика, логотип, Шрифт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F65D792-E227-426A-B101-D433033518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0" y="519977"/>
            <a:ext cx="910791" cy="83665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ка, графический дизайн, Шрифт, круг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D225BA-9A57-402D-AFFF-D5B10A165F2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86" y="595003"/>
            <a:ext cx="1484928" cy="6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07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4">
            <a:extLst>
              <a:ext uri="{FF2B5EF4-FFF2-40B4-BE49-F238E27FC236}">
                <a16:creationId xmlns:a16="http://schemas.microsoft.com/office/drawing/2014/main" id="{8D699479-5AA7-4665-8013-FE6C9DDC82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E3414568-19D4-40B9-B49F-E5C0F2DF0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B8B6B-5069-46B0-835D-9618702D08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5475" y="410112"/>
            <a:ext cx="872980" cy="4037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212F5E-03F7-4E94-BF93-544D3B9DA3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4638" y="404854"/>
            <a:ext cx="476816" cy="4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1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">
            <a:extLst>
              <a:ext uri="{FF2B5EF4-FFF2-40B4-BE49-F238E27FC236}">
                <a16:creationId xmlns:a16="http://schemas.microsoft.com/office/drawing/2014/main" id="{637A734D-36B0-F2FB-7EF8-9EFD59E64127}"/>
              </a:ext>
            </a:extLst>
          </p:cNvPr>
          <p:cNvSpPr/>
          <p:nvPr userDrawn="1"/>
        </p:nvSpPr>
        <p:spPr>
          <a:xfrm>
            <a:off x="5534025" y="0"/>
            <a:ext cx="6657975" cy="5941699"/>
          </a:xfrm>
          <a:custGeom>
            <a:avLst/>
            <a:gdLst/>
            <a:ahLst/>
            <a:cxnLst/>
            <a:rect l="l" t="t" r="r" b="b"/>
            <a:pathLst>
              <a:path w="11963400" h="11290300">
                <a:moveTo>
                  <a:pt x="11963028" y="11289792"/>
                </a:moveTo>
                <a:lnTo>
                  <a:pt x="0" y="11289792"/>
                </a:lnTo>
                <a:lnTo>
                  <a:pt x="6518165" y="0"/>
                </a:lnTo>
                <a:lnTo>
                  <a:pt x="11963015" y="0"/>
                </a:lnTo>
                <a:lnTo>
                  <a:pt x="11963028" y="11289792"/>
                </a:lnTo>
                <a:close/>
              </a:path>
            </a:pathLst>
          </a:custGeom>
          <a:solidFill>
            <a:srgbClr val="E6E9EB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F15A53-5040-445C-9526-E15CD49F2028}"/>
              </a:ext>
            </a:extLst>
          </p:cNvPr>
          <p:cNvSpPr/>
          <p:nvPr userDrawn="1"/>
        </p:nvSpPr>
        <p:spPr>
          <a:xfrm>
            <a:off x="0" y="0"/>
            <a:ext cx="12192000" cy="2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F3069FE-14F8-3583-14C6-ADCB75EEEF71}"/>
              </a:ext>
            </a:extLst>
          </p:cNvPr>
          <p:cNvSpPr/>
          <p:nvPr userDrawn="1"/>
        </p:nvSpPr>
        <p:spPr>
          <a:xfrm>
            <a:off x="6785973" y="3679461"/>
            <a:ext cx="5406027" cy="2262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26B089-7384-0D9F-CE7C-3370F57B35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0" y="4922167"/>
            <a:ext cx="3225533" cy="559023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 Отчество</a:t>
            </a:r>
          </a:p>
        </p:txBody>
      </p:sp>
      <p:sp>
        <p:nvSpPr>
          <p:cNvPr id="43" name="Текст 42">
            <a:extLst>
              <a:ext uri="{FF2B5EF4-FFF2-40B4-BE49-F238E27FC236}">
                <a16:creationId xmlns:a16="http://schemas.microsoft.com/office/drawing/2014/main" id="{1A665C6F-85F2-F55D-3F0B-5A853C5C0C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900" y="5561299"/>
            <a:ext cx="4121150" cy="380399"/>
          </a:xfrm>
        </p:spPr>
        <p:txBody>
          <a:bodyPr>
            <a:normAutofit/>
          </a:bodyPr>
          <a:lstStyle>
            <a:lvl1pPr marL="0" indent="0">
              <a:buNone/>
              <a:defRPr sz="1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65" name="Заголовок 64">
            <a:extLst>
              <a:ext uri="{FF2B5EF4-FFF2-40B4-BE49-F238E27FC236}">
                <a16:creationId xmlns:a16="http://schemas.microsoft.com/office/drawing/2014/main" id="{6C5939A3-860D-CD17-0C83-B2816B731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249" y="695123"/>
            <a:ext cx="7746876" cy="1192206"/>
          </a:xfrm>
          <a:prstGeom prst="rect">
            <a:avLst/>
          </a:prstGeom>
        </p:spPr>
        <p:txBody>
          <a:bodyPr/>
          <a:lstStyle>
            <a:lvl1pPr>
              <a:defRPr sz="3200" spc="-150"/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74" name="Текст 42">
            <a:extLst>
              <a:ext uri="{FF2B5EF4-FFF2-40B4-BE49-F238E27FC236}">
                <a16:creationId xmlns:a16="http://schemas.microsoft.com/office/drawing/2014/main" id="{E0531C7E-E39B-BF9E-CA63-37F81FBE41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4325" y="6262132"/>
            <a:ext cx="4121150" cy="330484"/>
          </a:xfrm>
        </p:spPr>
        <p:txBody>
          <a:bodyPr>
            <a:normAutofit/>
          </a:bodyPr>
          <a:lstStyle>
            <a:lvl1pPr marL="0" indent="0" algn="r">
              <a:buNone/>
              <a:defRPr sz="15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Дата (</a:t>
            </a:r>
            <a:r>
              <a:rPr lang="ru-RU" dirty="0" err="1"/>
              <a:t>дд.мм.гг</a:t>
            </a:r>
            <a:r>
              <a:rPr lang="ru-RU" dirty="0"/>
              <a:t>.)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6F7FF35C-36DE-CB11-90A7-C8F9037F5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11"/>
          <a:stretch/>
        </p:blipFill>
        <p:spPr>
          <a:xfrm flipV="1">
            <a:off x="10423264" y="3839676"/>
            <a:ext cx="1767680" cy="226223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5A35107-3651-41CE-83D2-A00DC88073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149079-642C-4035-8659-8A0A4678E3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3264" y="916301"/>
            <a:ext cx="1400682" cy="6478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867656-1A3B-4A97-B818-13976F1F8B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24864" y="888821"/>
            <a:ext cx="765045" cy="7027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444D64-91BC-49BE-96D3-50D807452EE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991" y="3679213"/>
            <a:ext cx="2261991" cy="22619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7219B71-2219-4D95-96FA-9594CF8BC0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3982" y="3679212"/>
            <a:ext cx="2261991" cy="22619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983DC2-DDB6-4DAB-B0DE-D565A0CE81E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3679213"/>
            <a:ext cx="2261991" cy="22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54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757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">
            <a:extLst>
              <a:ext uri="{FF2B5EF4-FFF2-40B4-BE49-F238E27FC236}">
                <a16:creationId xmlns:a16="http://schemas.microsoft.com/office/drawing/2014/main" id="{637A734D-36B0-F2FB-7EF8-9EFD59E64127}"/>
              </a:ext>
            </a:extLst>
          </p:cNvPr>
          <p:cNvSpPr/>
          <p:nvPr userDrawn="1"/>
        </p:nvSpPr>
        <p:spPr>
          <a:xfrm>
            <a:off x="5534025" y="0"/>
            <a:ext cx="6657975" cy="5941699"/>
          </a:xfrm>
          <a:custGeom>
            <a:avLst/>
            <a:gdLst/>
            <a:ahLst/>
            <a:cxnLst/>
            <a:rect l="l" t="t" r="r" b="b"/>
            <a:pathLst>
              <a:path w="11963400" h="11290300">
                <a:moveTo>
                  <a:pt x="11963028" y="11289792"/>
                </a:moveTo>
                <a:lnTo>
                  <a:pt x="0" y="11289792"/>
                </a:lnTo>
                <a:lnTo>
                  <a:pt x="6518165" y="0"/>
                </a:lnTo>
                <a:lnTo>
                  <a:pt x="11963015" y="0"/>
                </a:lnTo>
                <a:lnTo>
                  <a:pt x="11963028" y="11289792"/>
                </a:lnTo>
                <a:close/>
              </a:path>
            </a:pathLst>
          </a:custGeom>
          <a:solidFill>
            <a:srgbClr val="E6E9EB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A5C252D-2D54-4F0C-81D4-77DEE08B3E8D}"/>
              </a:ext>
            </a:extLst>
          </p:cNvPr>
          <p:cNvSpPr/>
          <p:nvPr userDrawn="1"/>
        </p:nvSpPr>
        <p:spPr>
          <a:xfrm>
            <a:off x="0" y="0"/>
            <a:ext cx="12192000" cy="2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F3069FE-14F8-3583-14C6-ADCB75EEEF71}"/>
              </a:ext>
            </a:extLst>
          </p:cNvPr>
          <p:cNvSpPr/>
          <p:nvPr userDrawn="1"/>
        </p:nvSpPr>
        <p:spPr>
          <a:xfrm>
            <a:off x="6838950" y="3679461"/>
            <a:ext cx="5353050" cy="2262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26B089-7384-0D9F-CE7C-3370F57B35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0" y="4961355"/>
            <a:ext cx="3225533" cy="559023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 Отчество</a:t>
            </a:r>
          </a:p>
        </p:txBody>
      </p:sp>
      <p:pic>
        <p:nvPicPr>
          <p:cNvPr id="23" name="object 3">
            <a:extLst>
              <a:ext uri="{FF2B5EF4-FFF2-40B4-BE49-F238E27FC236}">
                <a16:creationId xmlns:a16="http://schemas.microsoft.com/office/drawing/2014/main" id="{00BB84BD-B66C-2FF9-788C-7C5398E225AD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/>
          <a:stretch/>
        </p:blipFill>
        <p:spPr>
          <a:xfrm>
            <a:off x="492249" y="3679461"/>
            <a:ext cx="6429960" cy="2262238"/>
          </a:xfrm>
          <a:prstGeom prst="rect">
            <a:avLst/>
          </a:prstGeom>
        </p:spPr>
      </p:pic>
      <p:sp>
        <p:nvSpPr>
          <p:cNvPr id="43" name="Текст 42">
            <a:extLst>
              <a:ext uri="{FF2B5EF4-FFF2-40B4-BE49-F238E27FC236}">
                <a16:creationId xmlns:a16="http://schemas.microsoft.com/office/drawing/2014/main" id="{1A665C6F-85F2-F55D-3F0B-5A853C5C0C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900" y="5561300"/>
            <a:ext cx="4121150" cy="253754"/>
          </a:xfrm>
        </p:spPr>
        <p:txBody>
          <a:bodyPr>
            <a:normAutofit/>
          </a:bodyPr>
          <a:lstStyle>
            <a:lvl1pPr marL="0" indent="0">
              <a:buNone/>
              <a:defRPr sz="15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65" name="Заголовок 64">
            <a:extLst>
              <a:ext uri="{FF2B5EF4-FFF2-40B4-BE49-F238E27FC236}">
                <a16:creationId xmlns:a16="http://schemas.microsoft.com/office/drawing/2014/main" id="{6C5939A3-860D-CD17-0C83-B2816B731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249" y="695123"/>
            <a:ext cx="7746876" cy="1192206"/>
          </a:xfrm>
          <a:prstGeom prst="rect">
            <a:avLst/>
          </a:prstGeom>
        </p:spPr>
        <p:txBody>
          <a:bodyPr/>
          <a:lstStyle>
            <a:lvl1pPr>
              <a:defRPr sz="3200" spc="-150"/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74" name="Текст 42">
            <a:extLst>
              <a:ext uri="{FF2B5EF4-FFF2-40B4-BE49-F238E27FC236}">
                <a16:creationId xmlns:a16="http://schemas.microsoft.com/office/drawing/2014/main" id="{E0531C7E-E39B-BF9E-CA63-37F81FBE41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4325" y="6262132"/>
            <a:ext cx="4121150" cy="330484"/>
          </a:xfrm>
        </p:spPr>
        <p:txBody>
          <a:bodyPr>
            <a:normAutofit/>
          </a:bodyPr>
          <a:lstStyle>
            <a:lvl1pPr marL="0" indent="0" algn="r">
              <a:buNone/>
              <a:defRPr sz="15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Дата (</a:t>
            </a:r>
            <a:r>
              <a:rPr lang="ru-RU" dirty="0" err="1"/>
              <a:t>дд.мм.гг</a:t>
            </a:r>
            <a:r>
              <a:rPr lang="ru-RU" dirty="0"/>
              <a:t>.)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ED1A5A8-03A0-5B90-3E77-2150FAC40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3637"/>
          <a:stretch/>
        </p:blipFill>
        <p:spPr>
          <a:xfrm flipH="1">
            <a:off x="-1" y="2978627"/>
            <a:ext cx="1569159" cy="226223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6F7FF35C-36DE-CB11-90A7-C8F9037F56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10375071" y="3839676"/>
            <a:ext cx="1816929" cy="226223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5A35107-3651-41CE-83D2-A00DC88073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 descr="Изображение выглядит как снимок экрана, Шрифт, Графика, графический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09A060B-6880-F94F-F776-174FBC77E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359" y="994662"/>
            <a:ext cx="1570646" cy="2102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297D64-FB9E-4067-A47D-1A39F23605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2249" y="6137945"/>
            <a:ext cx="840769" cy="3887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15ED46-2170-E0D0-8B04-5E2A91F1B8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58300" y="748386"/>
            <a:ext cx="765045" cy="7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96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69">
          <p15:clr>
            <a:srgbClr val="FBAE40"/>
          </p15:clr>
        </p15:guide>
        <p15:guide id="3" pos="211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26B089-7384-0D9F-CE7C-3370F57B35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4919" y="5439534"/>
            <a:ext cx="3225533" cy="555950"/>
          </a:xfrm>
        </p:spPr>
        <p:txBody>
          <a:bodyPr>
            <a:normAutofit/>
          </a:bodyPr>
          <a:lstStyle>
            <a:lvl1pPr marL="0" indent="0" algn="l">
              <a:lnSpc>
                <a:spcPts val="1500"/>
              </a:lnSpc>
              <a:spcBef>
                <a:spcPts val="60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</a:t>
            </a:r>
          </a:p>
          <a:p>
            <a:r>
              <a:rPr lang="ru-RU" dirty="0"/>
              <a:t>Имя Отчество</a:t>
            </a:r>
          </a:p>
        </p:txBody>
      </p:sp>
      <p:sp>
        <p:nvSpPr>
          <p:cNvPr id="43" name="Текст 42">
            <a:extLst>
              <a:ext uri="{FF2B5EF4-FFF2-40B4-BE49-F238E27FC236}">
                <a16:creationId xmlns:a16="http://schemas.microsoft.com/office/drawing/2014/main" id="{1A665C6F-85F2-F55D-3F0B-5A853C5C0C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919" y="6070720"/>
            <a:ext cx="4121150" cy="301854"/>
          </a:xfrm>
        </p:spPr>
        <p:txBody>
          <a:bodyPr>
            <a:normAutofit/>
          </a:bodyPr>
          <a:lstStyle>
            <a:lvl1pPr marL="0" indent="0">
              <a:buNone/>
              <a:defRPr sz="1500" i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65" name="Заголовок 64">
            <a:extLst>
              <a:ext uri="{FF2B5EF4-FFF2-40B4-BE49-F238E27FC236}">
                <a16:creationId xmlns:a16="http://schemas.microsoft.com/office/drawing/2014/main" id="{6C5939A3-860D-CD17-0C83-B2816B731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124" y="2401981"/>
            <a:ext cx="6237014" cy="1192206"/>
          </a:xfrm>
          <a:prstGeom prst="rect">
            <a:avLst/>
          </a:prstGeom>
        </p:spPr>
        <p:txBody>
          <a:bodyPr/>
          <a:lstStyle>
            <a:lvl1pPr algn="l">
              <a:defRPr sz="3200" spc="-150"/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74" name="Текст 42">
            <a:extLst>
              <a:ext uri="{FF2B5EF4-FFF2-40B4-BE49-F238E27FC236}">
                <a16:creationId xmlns:a16="http://schemas.microsoft.com/office/drawing/2014/main" id="{E0531C7E-E39B-BF9E-CA63-37F81FBE41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29184" y="6030329"/>
            <a:ext cx="1303151" cy="330484"/>
          </a:xfrm>
          <a:prstGeom prst="round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(</a:t>
            </a:r>
            <a:r>
              <a:rPr lang="ru-RU" dirty="0" err="1"/>
              <a:t>дд.мм.гг</a:t>
            </a:r>
            <a:r>
              <a:rPr lang="ru-RU" dirty="0"/>
              <a:t>.)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1E62D15-0431-B72F-67D7-738AA80C98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9"/>
          <a:stretch/>
        </p:blipFill>
        <p:spPr>
          <a:xfrm flipV="1">
            <a:off x="516123" y="6464709"/>
            <a:ext cx="11513951" cy="137637"/>
          </a:xfrm>
          <a:prstGeom prst="roundRect">
            <a:avLst>
              <a:gd name="adj" fmla="val 50000"/>
            </a:avLst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8A1CC0-BF09-B5AD-7770-EC80B65192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1517" b="121"/>
          <a:stretch/>
        </p:blipFill>
        <p:spPr>
          <a:xfrm>
            <a:off x="8483739" y="0"/>
            <a:ext cx="3708261" cy="46863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298C44-6261-0DB5-A088-6395CF5BFF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919" y="645464"/>
            <a:ext cx="626371" cy="577051"/>
          </a:xfrm>
          <a:prstGeom prst="rect">
            <a:avLst/>
          </a:prstGeom>
        </p:spPr>
      </p:pic>
      <p:sp>
        <p:nvSpPr>
          <p:cNvPr id="13" name="Текст 42">
            <a:extLst>
              <a:ext uri="{FF2B5EF4-FFF2-40B4-BE49-F238E27FC236}">
                <a16:creationId xmlns:a16="http://schemas.microsoft.com/office/drawing/2014/main" id="{D0311168-8D9F-42F4-81BB-B36A64ECE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711" y="6030329"/>
            <a:ext cx="1973363" cy="330484"/>
          </a:xfrm>
          <a:prstGeom prst="round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Город</a:t>
            </a:r>
          </a:p>
        </p:txBody>
      </p:sp>
      <p:sp>
        <p:nvSpPr>
          <p:cNvPr id="14" name="Рисунок 19">
            <a:extLst>
              <a:ext uri="{FF2B5EF4-FFF2-40B4-BE49-F238E27FC236}">
                <a16:creationId xmlns:a16="http://schemas.microsoft.com/office/drawing/2014/main" id="{D59D1E2B-2C5F-4363-9FE5-0D4FE3B21E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64780" y="1222515"/>
            <a:ext cx="3936381" cy="3936381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lang="ru-RU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pic>
        <p:nvPicPr>
          <p:cNvPr id="4" name="Рисунок 3" descr="Изображение выглядит как снимок экрана, Шрифт, Графика, графический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696C716-CB72-6DFF-B824-D9CD26B9D6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33" y="862516"/>
            <a:ext cx="1696997" cy="227133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Графика, логотип, Шрифт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89965EA-E034-A3E3-E183-0885934A2C9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0" y="519977"/>
            <a:ext cx="910791" cy="8366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DF8F6D-03DD-C95E-BA3D-9B2B5597E1E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8020" y="5302038"/>
            <a:ext cx="1202054" cy="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10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69">
          <p15:clr>
            <a:srgbClr val="FBAE40"/>
          </p15:clr>
        </p15:guide>
        <p15:guide id="3" pos="211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1E9984-E201-5D45-95C1-BEEB158192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9895" y="1808284"/>
            <a:ext cx="5872454" cy="43589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BE0B6-9569-A57E-19AB-FBE44229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555A37F-8FE8-44E3-F7B1-6557785A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442027D7-2357-DCE0-B10C-BCBBC5B113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74BFB3D-463A-4E1C-91A1-F5E988BD4B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23545" y="1120780"/>
            <a:ext cx="5872455" cy="46591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362D1104-EB8B-4820-AD90-FC2E1D56AD3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4145" y="1808284"/>
            <a:ext cx="4479925" cy="4214813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  <a:alpha val="48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A3DC886-914D-44D2-9BC0-7EB5D5395A8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41383" y="1683529"/>
            <a:ext cx="4479925" cy="4214813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51E33D4-E2A6-4EB3-8294-4940397DBEB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86907" y="1936511"/>
            <a:ext cx="4479925" cy="4214813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7" name="Рисунок 26">
            <a:extLst>
              <a:ext uri="{FF2B5EF4-FFF2-40B4-BE49-F238E27FC236}">
                <a16:creationId xmlns:a16="http://schemas.microsoft.com/office/drawing/2014/main" id="{98D39BAE-B720-4BF6-856A-F71FA20F948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18621" y="1526223"/>
            <a:ext cx="4480167" cy="4214813"/>
          </a:xfrm>
          <a:prstGeom prst="roundRect">
            <a:avLst>
              <a:gd name="adj" fmla="val 3334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Место для изображения</a:t>
            </a:r>
          </a:p>
        </p:txBody>
      </p:sp>
      <p:pic>
        <p:nvPicPr>
          <p:cNvPr id="4" name="Рисунок 3" descr="Изображение выглядит как снимок экрана, Цвет электрик, Графика,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DB7A75-9D9E-9DF6-01DC-38B94ACD99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758" r="15415" b="22568"/>
          <a:stretch/>
        </p:blipFill>
        <p:spPr>
          <a:xfrm>
            <a:off x="11342687" y="406003"/>
            <a:ext cx="514350" cy="4090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65636E-E35A-76D7-0D4B-530BB420A1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5899" y="404854"/>
            <a:ext cx="476816" cy="4380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B7E319-E0FE-AD38-4DB4-D9EE6690B6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895" y="6392448"/>
            <a:ext cx="633356" cy="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12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CB4308E-CAB7-432E-B7B2-2CDEFF529D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2">
            <a:extLst>
              <a:ext uri="{FF2B5EF4-FFF2-40B4-BE49-F238E27FC236}">
                <a16:creationId xmlns:a16="http://schemas.microsoft.com/office/drawing/2014/main" id="{A8B2720A-1500-42C9-B97D-51BF411AF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400" dirty="0"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1" name="Рисунок 24">
            <a:extLst>
              <a:ext uri="{FF2B5EF4-FFF2-40B4-BE49-F238E27FC236}">
                <a16:creationId xmlns:a16="http://schemas.microsoft.com/office/drawing/2014/main" id="{F8FD6BD3-B579-4DB7-B8B1-FAC5C56CF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BE7C8A8E-5FD7-44B7-A64E-E2BAE5ED4B5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743700" y="1510787"/>
            <a:ext cx="1781175" cy="115621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3142B16B-2A54-41A4-A19D-FB8C9831D312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5294889" y="1510785"/>
            <a:ext cx="1238250" cy="115621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9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Иконка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92E05143-88F7-4170-8F1A-0DEDA0975998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8192511" y="3034788"/>
            <a:ext cx="1781175" cy="115621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DB9CB8A-D538-4667-BE73-7E2C58215FBB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6743700" y="3034786"/>
            <a:ext cx="1238250" cy="115621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9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Иконка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7BEE7A26-8C51-47EF-BE1C-A6FC7B6EF762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9108832" y="4558785"/>
            <a:ext cx="1781175" cy="115621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1E3E8B25-267C-4C5A-B001-6E9DA49FFA00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7660021" y="4558783"/>
            <a:ext cx="1238250" cy="115621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9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Иконка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DC6758AE-9AB3-0850-89DB-D3A8209AFF6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4963" y="1261722"/>
            <a:ext cx="4562995" cy="4552547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100000">
                <a:schemeClr val="accent1"/>
              </a:gs>
              <a:gs pos="51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936DEFAC-E61F-2CB3-1331-B3C649E4676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4017" y="1345048"/>
            <a:ext cx="4469222" cy="4469221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pic>
        <p:nvPicPr>
          <p:cNvPr id="2" name="Рисунок 1" descr="Изображение выглядит как снимок экрана, Цвет электрик, Графика,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132E9E-F4E9-18AA-3734-71DB704C13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758" r="15415" b="22568"/>
          <a:stretch/>
        </p:blipFill>
        <p:spPr>
          <a:xfrm>
            <a:off x="11342687" y="406003"/>
            <a:ext cx="514350" cy="4090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2C2574-B3D0-B33D-6B64-51AFB4F224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5899" y="404854"/>
            <a:ext cx="476816" cy="4380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842EE-8D6D-2F7D-081D-34480942B16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895" y="6392448"/>
            <a:ext cx="633356" cy="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15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лефон+фото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51112709-C98D-41B1-D018-9FA9C4A758F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06500" y="1860296"/>
            <a:ext cx="3241675" cy="5614953"/>
          </a:xfrm>
          <a:custGeom>
            <a:avLst/>
            <a:gdLst>
              <a:gd name="connsiteX0" fmla="*/ 0 w 3146425"/>
              <a:gd name="connsiteY0" fmla="*/ 441727 h 5614953"/>
              <a:gd name="connsiteX1" fmla="*/ 441727 w 3146425"/>
              <a:gd name="connsiteY1" fmla="*/ 0 h 5614953"/>
              <a:gd name="connsiteX2" fmla="*/ 2704698 w 3146425"/>
              <a:gd name="connsiteY2" fmla="*/ 0 h 5614953"/>
              <a:gd name="connsiteX3" fmla="*/ 3146425 w 3146425"/>
              <a:gd name="connsiteY3" fmla="*/ 441727 h 5614953"/>
              <a:gd name="connsiteX4" fmla="*/ 3146425 w 3146425"/>
              <a:gd name="connsiteY4" fmla="*/ 5173226 h 5614953"/>
              <a:gd name="connsiteX5" fmla="*/ 2704698 w 3146425"/>
              <a:gd name="connsiteY5" fmla="*/ 5614953 h 5614953"/>
              <a:gd name="connsiteX6" fmla="*/ 441727 w 3146425"/>
              <a:gd name="connsiteY6" fmla="*/ 5614953 h 5614953"/>
              <a:gd name="connsiteX7" fmla="*/ 0 w 3146425"/>
              <a:gd name="connsiteY7" fmla="*/ 5173226 h 5614953"/>
              <a:gd name="connsiteX8" fmla="*/ 0 w 3146425"/>
              <a:gd name="connsiteY8" fmla="*/ 441727 h 5614953"/>
              <a:gd name="connsiteX0" fmla="*/ 95250 w 3241675"/>
              <a:gd name="connsiteY0" fmla="*/ 441727 h 5614953"/>
              <a:gd name="connsiteX1" fmla="*/ 536977 w 3241675"/>
              <a:gd name="connsiteY1" fmla="*/ 0 h 5614953"/>
              <a:gd name="connsiteX2" fmla="*/ 2799948 w 3241675"/>
              <a:gd name="connsiteY2" fmla="*/ 0 h 5614953"/>
              <a:gd name="connsiteX3" fmla="*/ 3241675 w 3241675"/>
              <a:gd name="connsiteY3" fmla="*/ 441727 h 5614953"/>
              <a:gd name="connsiteX4" fmla="*/ 3241675 w 3241675"/>
              <a:gd name="connsiteY4" fmla="*/ 5173226 h 5614953"/>
              <a:gd name="connsiteX5" fmla="*/ 2799948 w 3241675"/>
              <a:gd name="connsiteY5" fmla="*/ 5614953 h 5614953"/>
              <a:gd name="connsiteX6" fmla="*/ 536977 w 3241675"/>
              <a:gd name="connsiteY6" fmla="*/ 5614953 h 5614953"/>
              <a:gd name="connsiteX7" fmla="*/ 0 w 3241675"/>
              <a:gd name="connsiteY7" fmla="*/ 5182751 h 5614953"/>
              <a:gd name="connsiteX8" fmla="*/ 95250 w 3241675"/>
              <a:gd name="connsiteY8" fmla="*/ 441727 h 561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1675" h="5614953">
                <a:moveTo>
                  <a:pt x="95250" y="441727"/>
                </a:moveTo>
                <a:cubicBezTo>
                  <a:pt x="95250" y="197768"/>
                  <a:pt x="293018" y="0"/>
                  <a:pt x="536977" y="0"/>
                </a:cubicBezTo>
                <a:lnTo>
                  <a:pt x="2799948" y="0"/>
                </a:lnTo>
                <a:cubicBezTo>
                  <a:pt x="3043907" y="0"/>
                  <a:pt x="3241675" y="197768"/>
                  <a:pt x="3241675" y="441727"/>
                </a:cubicBezTo>
                <a:lnTo>
                  <a:pt x="3241675" y="5173226"/>
                </a:lnTo>
                <a:cubicBezTo>
                  <a:pt x="3241675" y="5417185"/>
                  <a:pt x="3043907" y="5614953"/>
                  <a:pt x="2799948" y="5614953"/>
                </a:cubicBezTo>
                <a:lnTo>
                  <a:pt x="536977" y="5614953"/>
                </a:lnTo>
                <a:cubicBezTo>
                  <a:pt x="293018" y="5614953"/>
                  <a:pt x="0" y="5426710"/>
                  <a:pt x="0" y="5182751"/>
                </a:cubicBezTo>
                <a:cubicBezTo>
                  <a:pt x="0" y="3605585"/>
                  <a:pt x="95250" y="2018893"/>
                  <a:pt x="95250" y="441727"/>
                </a:cubicBezTo>
                <a:close/>
              </a:path>
            </a:pathLst>
          </a:custGeom>
          <a:ln>
            <a:solidFill>
              <a:schemeClr val="tx2"/>
            </a:solidFill>
          </a:ln>
          <a:scene3d>
            <a:camera prst="isometricOffAxis1Right">
              <a:rot lat="1080000" lon="2880000" rev="1440000"/>
            </a:camera>
            <a:lightRig rig="threePt" dir="t"/>
          </a:scene3d>
        </p:spPr>
        <p:txBody>
          <a:bodyPr lIns="72000"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</a:lstStyle>
          <a:p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51E33D4-E2A6-4EB3-8294-4940397DBEB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777961" y="4853557"/>
            <a:ext cx="6079076" cy="1347218"/>
          </a:xfrm>
          <a:prstGeom prst="roundRect">
            <a:avLst>
              <a:gd name="adj" fmla="val 2934"/>
            </a:avLst>
          </a:prstGeom>
          <a:gradFill>
            <a:gsLst>
              <a:gs pos="0">
                <a:srgbClr val="7030A0">
                  <a:alpha val="70000"/>
                </a:srgbClr>
              </a:gs>
              <a:gs pos="51000">
                <a:schemeClr val="accent3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BE0B6-9569-A57E-19AB-FBE44229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555A37F-8FE8-44E3-F7B1-6557785A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442027D7-2357-DCE0-B10C-BCBBC5B113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74BFB3D-463A-4E1C-91A1-F5E988BD4B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23546" y="1120780"/>
            <a:ext cx="4477838" cy="46591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362D1104-EB8B-4820-AD90-FC2E1D56AD3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655199" y="4725330"/>
            <a:ext cx="6079076" cy="1347218"/>
          </a:xfrm>
          <a:prstGeom prst="roundRect">
            <a:avLst>
              <a:gd name="adj" fmla="val 2934"/>
            </a:avLst>
          </a:prstGeom>
          <a:gradFill>
            <a:gsLst>
              <a:gs pos="0">
                <a:srgbClr val="7030A0">
                  <a:alpha val="50000"/>
                </a:srgbClr>
              </a:gs>
              <a:gs pos="51000">
                <a:schemeClr val="accent3">
                  <a:alpha val="50000"/>
                </a:schemeClr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A3DC886-914D-44D2-9BC0-7EB5D5395A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32437" y="4600575"/>
            <a:ext cx="6079076" cy="1347218"/>
          </a:xfrm>
          <a:prstGeom prst="roundRect">
            <a:avLst>
              <a:gd name="adj" fmla="val 2934"/>
            </a:avLst>
          </a:prstGeom>
          <a:gradFill flip="none" rotWithShape="1">
            <a:gsLst>
              <a:gs pos="0">
                <a:srgbClr val="7030A0"/>
              </a:gs>
              <a:gs pos="5100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Ваш текст</a:t>
            </a:r>
          </a:p>
        </p:txBody>
      </p:sp>
      <p:sp>
        <p:nvSpPr>
          <p:cNvPr id="33" name="Рисунок 31">
            <a:extLst>
              <a:ext uri="{FF2B5EF4-FFF2-40B4-BE49-F238E27FC236}">
                <a16:creationId xmlns:a16="http://schemas.microsoft.com/office/drawing/2014/main" id="{DEC98D6F-4B4C-8557-59C2-718FAD45A78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564562" y="1403484"/>
            <a:ext cx="2778378" cy="2778379"/>
          </a:xfrm>
          <a:prstGeom prst="roundRect">
            <a:avLst>
              <a:gd name="adj" fmla="val 5471"/>
            </a:avLst>
          </a:prstGeom>
          <a:noFill/>
          <a:ln w="63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35" name="Рисунок 31">
            <a:extLst>
              <a:ext uri="{FF2B5EF4-FFF2-40B4-BE49-F238E27FC236}">
                <a16:creationId xmlns:a16="http://schemas.microsoft.com/office/drawing/2014/main" id="{AF900F86-BE10-86F9-F220-EA51029712D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684043" y="1403483"/>
            <a:ext cx="2778378" cy="2778379"/>
          </a:xfrm>
          <a:prstGeom prst="roundRect">
            <a:avLst>
              <a:gd name="adj" fmla="val 5471"/>
            </a:avLst>
          </a:prstGeom>
          <a:noFill/>
          <a:ln w="63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36" name="Рисунок 31">
            <a:extLst>
              <a:ext uri="{FF2B5EF4-FFF2-40B4-BE49-F238E27FC236}">
                <a16:creationId xmlns:a16="http://schemas.microsoft.com/office/drawing/2014/main" id="{BB631865-499B-9CA9-1990-CCC882BA117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03524" y="1403482"/>
            <a:ext cx="2778378" cy="2778379"/>
          </a:xfrm>
          <a:prstGeom prst="roundRect">
            <a:avLst>
              <a:gd name="adj" fmla="val 5471"/>
            </a:avLst>
          </a:prstGeom>
          <a:noFill/>
          <a:ln w="63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pic>
        <p:nvPicPr>
          <p:cNvPr id="2" name="Рисунок 1" descr="Изображение выглядит как снимок экрана, Цвет электрик, Графика,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DE6C2E-969A-18B5-E5D8-944772C722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758" r="15415" b="22568"/>
          <a:stretch/>
        </p:blipFill>
        <p:spPr>
          <a:xfrm>
            <a:off x="11342687" y="406003"/>
            <a:ext cx="514350" cy="4090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0A9EF4-0FE7-EB03-4775-AB68E8854F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5899" y="404854"/>
            <a:ext cx="476816" cy="4380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AEC585-88B0-B85D-7740-C71A4A75830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895" y="6392448"/>
            <a:ext cx="633356" cy="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91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CC2505-9362-A2AE-D6E5-0851F7CC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24">
            <a:extLst>
              <a:ext uri="{FF2B5EF4-FFF2-40B4-BE49-F238E27FC236}">
                <a16:creationId xmlns:a16="http://schemas.microsoft.com/office/drawing/2014/main" id="{7E4A9DD1-1090-CBBD-13D6-69624E7AB3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35FED-E722-6913-0E69-47072BE209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2" y="1681777"/>
            <a:ext cx="9418637" cy="15960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F3D4DE2-7C6B-08EB-4DA9-E3CDF56D859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4963" y="1044566"/>
            <a:ext cx="9418637" cy="46591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152CD4-FA2D-9AB2-6C35-1A9AB3CEB9EC}"/>
              </a:ext>
            </a:extLst>
          </p:cNvPr>
          <p:cNvSpPr/>
          <p:nvPr userDrawn="1"/>
        </p:nvSpPr>
        <p:spPr>
          <a:xfrm>
            <a:off x="0" y="3533775"/>
            <a:ext cx="12192000" cy="33242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E66033E-FFB6-2F8B-4D01-BD46DD6FED6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4961" y="4479012"/>
            <a:ext cx="9418637" cy="15960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34117592-9126-2DD3-72C0-D4AB330414A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4962" y="3841801"/>
            <a:ext cx="9418637" cy="46591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Заголовок 12">
            <a:extLst>
              <a:ext uri="{FF2B5EF4-FFF2-40B4-BE49-F238E27FC236}">
                <a16:creationId xmlns:a16="http://schemas.microsoft.com/office/drawing/2014/main" id="{A5D6DC68-80F5-CEFF-5BDE-2E867CD43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" name="Рисунок 1" descr="Изображение выглядит как снимок экрана, Цвет электрик, Графика,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DA1CD53-E8DB-1EAF-54C8-4F40B9B621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758" r="15415" b="22568"/>
          <a:stretch/>
        </p:blipFill>
        <p:spPr>
          <a:xfrm>
            <a:off x="11342687" y="406003"/>
            <a:ext cx="514350" cy="4090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808981-DED3-E4B6-B091-EAF0EED135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5899" y="404854"/>
            <a:ext cx="476816" cy="4380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B9BA4-BB3C-0D77-5002-0CE57D43EA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895" y="6392448"/>
            <a:ext cx="633356" cy="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0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CC2505-9362-A2AE-D6E5-0851F7CC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24">
            <a:extLst>
              <a:ext uri="{FF2B5EF4-FFF2-40B4-BE49-F238E27FC236}">
                <a16:creationId xmlns:a16="http://schemas.microsoft.com/office/drawing/2014/main" id="{7E4A9DD1-1090-CBBD-13D6-69624E7AB3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20" name="Объект 13">
            <a:extLst>
              <a:ext uri="{FF2B5EF4-FFF2-40B4-BE49-F238E27FC236}">
                <a16:creationId xmlns:a16="http://schemas.microsoft.com/office/drawing/2014/main" id="{6332D3AB-F318-48F5-853F-55D321BDC28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17960" y="1038225"/>
            <a:ext cx="11650493" cy="5132135"/>
          </a:xfrm>
          <a:prstGeom prst="roundRect">
            <a:avLst>
              <a:gd name="adj" fmla="val 1209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noFill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D623BE-007A-46D4-ABB2-30B1A640F5B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14350" y="1266825"/>
            <a:ext cx="11258550" cy="1028700"/>
          </a:xfrm>
          <a:prstGeom prst="roundRect">
            <a:avLst>
              <a:gd name="adj" fmla="val 13889"/>
            </a:avLst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ru-RU" dirty="0"/>
              <a:t>Текс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53003A1F-E6BD-40B7-9602-BABEB830A13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14350" y="2447925"/>
            <a:ext cx="11258550" cy="1028700"/>
          </a:xfrm>
          <a:prstGeom prst="roundRect">
            <a:avLst>
              <a:gd name="adj" fmla="val 13889"/>
            </a:avLst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D219053F-C232-473C-80D0-3809F108891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14350" y="3629025"/>
            <a:ext cx="11258550" cy="1028700"/>
          </a:xfrm>
          <a:prstGeom prst="roundRect">
            <a:avLst>
              <a:gd name="adj" fmla="val 13889"/>
            </a:avLst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7ADEA596-18A6-4847-8D87-48F8A23BB6F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4350" y="4810125"/>
            <a:ext cx="11258550" cy="1028700"/>
          </a:xfrm>
          <a:prstGeom prst="roundRect">
            <a:avLst>
              <a:gd name="adj" fmla="val 13889"/>
            </a:avLst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1BEBD988-5896-4444-B03A-8A1FCBDAA7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19275" y="1341136"/>
            <a:ext cx="985837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DC024334-96C6-4B2E-829A-81EDEAEF1F84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1819275" y="2520925"/>
            <a:ext cx="985837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083B0D35-CD51-440F-85A0-BFD8CD831C3D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1819275" y="3700714"/>
            <a:ext cx="985837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B6BF8D94-1891-4904-8428-0449ADC55F52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1819275" y="4880503"/>
            <a:ext cx="985837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3C858889-B31B-4EF5-8D96-929FED763A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16" y="1334595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28D8D54D-2648-4C90-9941-AAE94CF83B5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16" y="2520925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62693642-CD19-4E64-A902-DF077FDDFE3F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09616" y="3707255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B149EF0E-AE78-4233-A1A3-3FDDC0253BB3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09616" y="4893585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Заголовок 12">
            <a:extLst>
              <a:ext uri="{FF2B5EF4-FFF2-40B4-BE49-F238E27FC236}">
                <a16:creationId xmlns:a16="http://schemas.microsoft.com/office/drawing/2014/main" id="{FF73B31B-714A-3784-AA48-C1F71DD8B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" name="Рисунок 1" descr="Изображение выглядит как снимок экрана, Цвет электрик, Графика,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5BD3EA6-982A-8905-812E-02C7884D9F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758" r="15415" b="22568"/>
          <a:stretch/>
        </p:blipFill>
        <p:spPr>
          <a:xfrm>
            <a:off x="11342687" y="406003"/>
            <a:ext cx="514350" cy="4090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884901-01AE-B090-968C-549509BCC1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5899" y="404854"/>
            <a:ext cx="476816" cy="4380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8EB2FB-DD4A-49F0-A4AA-DFCC0C92E8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895" y="6392448"/>
            <a:ext cx="633356" cy="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9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и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CC2505-9362-A2AE-D6E5-0851F7CC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24">
            <a:extLst>
              <a:ext uri="{FF2B5EF4-FFF2-40B4-BE49-F238E27FC236}">
                <a16:creationId xmlns:a16="http://schemas.microsoft.com/office/drawing/2014/main" id="{7E4A9DD1-1090-CBBD-13D6-69624E7AB3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12">
            <a:extLst>
              <a:ext uri="{FF2B5EF4-FFF2-40B4-BE49-F238E27FC236}">
                <a16:creationId xmlns:a16="http://schemas.microsoft.com/office/drawing/2014/main" id="{48C0401C-CB02-4F1B-AC21-01310FBCD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6" name="Объект 3">
            <a:extLst>
              <a:ext uri="{FF2B5EF4-FFF2-40B4-BE49-F238E27FC236}">
                <a16:creationId xmlns:a16="http://schemas.microsoft.com/office/drawing/2014/main" id="{0772A6CD-3078-4C0C-9130-769E1DF33553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514350" y="1200437"/>
            <a:ext cx="5581650" cy="1028700"/>
          </a:xfrm>
          <a:prstGeom prst="roundRect">
            <a:avLst>
              <a:gd name="adj" fmla="val 13889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9" name="Объект 3">
            <a:extLst>
              <a:ext uri="{FF2B5EF4-FFF2-40B4-BE49-F238E27FC236}">
                <a16:creationId xmlns:a16="http://schemas.microsoft.com/office/drawing/2014/main" id="{8D452508-BFB1-4E3E-AC14-B3A925E5053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14350" y="2447925"/>
            <a:ext cx="5581650" cy="1028700"/>
          </a:xfrm>
          <a:prstGeom prst="roundRect">
            <a:avLst>
              <a:gd name="adj" fmla="val 13889"/>
            </a:avLst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2" name="Объект 3">
            <a:extLst>
              <a:ext uri="{FF2B5EF4-FFF2-40B4-BE49-F238E27FC236}">
                <a16:creationId xmlns:a16="http://schemas.microsoft.com/office/drawing/2014/main" id="{F6BB96AC-C1AB-4EA6-AA12-73AC367B3A5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4350" y="4810125"/>
            <a:ext cx="5581650" cy="1028700"/>
          </a:xfrm>
          <a:prstGeom prst="roundRect">
            <a:avLst>
              <a:gd name="adj" fmla="val 13889"/>
            </a:avLst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B3BF7D62-9401-48E1-8671-5F24CBEE06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19275" y="1264875"/>
            <a:ext cx="416242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ysClr val="windowText" lastClr="000000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6E6735B3-6A51-485A-9E87-DA9C55CE569D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1819275" y="2520925"/>
            <a:ext cx="416242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id="{B45D9C27-DD5A-4CFE-A0D6-E0469269462D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1819275" y="4880503"/>
            <a:ext cx="416242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AAE131BF-D2CA-4409-A6AC-11614888E92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16" y="1258334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id="{FB12FA61-FB42-41E0-970C-B87325E128B7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16" y="2520925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1" name="Объект 2">
            <a:extLst>
              <a:ext uri="{FF2B5EF4-FFF2-40B4-BE49-F238E27FC236}">
                <a16:creationId xmlns:a16="http://schemas.microsoft.com/office/drawing/2014/main" id="{CA761229-94D1-4241-8097-CC7FCCDB1983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09616" y="4893585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2" name="Рисунок 2">
            <a:extLst>
              <a:ext uri="{FF2B5EF4-FFF2-40B4-BE49-F238E27FC236}">
                <a16:creationId xmlns:a16="http://schemas.microsoft.com/office/drawing/2014/main" id="{44117426-1515-4636-AC15-AF8C7123E85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54795" y="2151687"/>
            <a:ext cx="3273950" cy="3273949"/>
          </a:xfrm>
          <a:prstGeom prst="ellipse">
            <a:avLst/>
          </a:prstGeom>
          <a:effectLst>
            <a:outerShdw blurRad="215900" dist="304800" dir="5400000" sx="90000" sy="-19000" rotWithShape="0">
              <a:prstClr val="black">
                <a:alpha val="9000"/>
              </a:prstClr>
            </a:outerShdw>
          </a:effectLst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id="{BD08589C-6691-4CE7-9E58-DDD157D7DB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099833" y="1319747"/>
            <a:ext cx="1271789" cy="1268877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32235F81-9775-4E08-85CE-5015B1236E5A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10735689" y="2024822"/>
            <a:ext cx="386112" cy="385228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8B77379E-589A-46A8-B4EB-4DB4556CF6A3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10117789" y="4678028"/>
            <a:ext cx="876480" cy="8744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6" name="Объект 3">
            <a:extLst>
              <a:ext uri="{FF2B5EF4-FFF2-40B4-BE49-F238E27FC236}">
                <a16:creationId xmlns:a16="http://schemas.microsoft.com/office/drawing/2014/main" id="{F30FB309-22C0-4D88-8563-B8BAF900DF04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510112" y="3629025"/>
            <a:ext cx="5581650" cy="1028700"/>
          </a:xfrm>
          <a:prstGeom prst="roundRect">
            <a:avLst>
              <a:gd name="adj" fmla="val 13889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7" name="Объект 2">
            <a:extLst>
              <a:ext uri="{FF2B5EF4-FFF2-40B4-BE49-F238E27FC236}">
                <a16:creationId xmlns:a16="http://schemas.microsoft.com/office/drawing/2014/main" id="{B986D9CC-3391-4AB1-B3D8-1CC1DE1F300D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1815037" y="3693463"/>
            <a:ext cx="416242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ysClr val="windowText" lastClr="000000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AE2FFE75-6BE5-43F1-9174-BBB91016F127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605378" y="3686922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2" name="Рисунок 1" descr="Изображение выглядит как снимок экрана, Цвет электрик, Графика,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4CD458E-C0D2-DC0A-6A24-0A6950F0B4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758" r="15415" b="22568"/>
          <a:stretch/>
        </p:blipFill>
        <p:spPr>
          <a:xfrm>
            <a:off x="11342687" y="406003"/>
            <a:ext cx="514350" cy="4090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EE527A-AA62-73AD-A40B-0E7C547D6A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5899" y="404854"/>
            <a:ext cx="476816" cy="4380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0B5E94-62BB-3393-68FD-E533E5B368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895" y="6392448"/>
            <a:ext cx="633356" cy="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0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1E9984-E201-5D45-95C1-BEEB158192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19526" y="1834980"/>
            <a:ext cx="5008792" cy="43589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BE0B6-9569-A57E-19AB-FBE44229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555A37F-8FE8-44E3-F7B1-6557785A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442027D7-2357-DCE0-B10C-BCBBC5B113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74BFB3D-463A-4E1C-91A1-F5E988BD4B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719526" y="1163411"/>
            <a:ext cx="5008792" cy="46591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A3DC886-914D-44D2-9BC0-7EB5D5395A8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0219" y="1163411"/>
            <a:ext cx="3299736" cy="2873614"/>
          </a:xfrm>
          <a:prstGeom prst="roundRect">
            <a:avLst>
              <a:gd name="adj" fmla="val 293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7" name="Рисунок 26">
            <a:extLst>
              <a:ext uri="{FF2B5EF4-FFF2-40B4-BE49-F238E27FC236}">
                <a16:creationId xmlns:a16="http://schemas.microsoft.com/office/drawing/2014/main" id="{98D39BAE-B720-4BF6-856A-F71FA20F948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682" y="1318748"/>
            <a:ext cx="3299914" cy="2873614"/>
          </a:xfrm>
          <a:prstGeom prst="roundRect">
            <a:avLst>
              <a:gd name="adj" fmla="val 3334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Место для изображения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97585077-CDA8-4376-B02B-885E6029929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847064" y="3328510"/>
            <a:ext cx="3299736" cy="2873614"/>
          </a:xfrm>
          <a:prstGeom prst="roundRect">
            <a:avLst>
              <a:gd name="adj" fmla="val 293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Рисунок 26">
            <a:extLst>
              <a:ext uri="{FF2B5EF4-FFF2-40B4-BE49-F238E27FC236}">
                <a16:creationId xmlns:a16="http://schemas.microsoft.com/office/drawing/2014/main" id="{A3EE3317-1C22-4C97-BB8D-B94BA35A54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645798" y="3122860"/>
            <a:ext cx="3299914" cy="2873614"/>
          </a:xfrm>
          <a:prstGeom prst="roundRect">
            <a:avLst>
              <a:gd name="adj" fmla="val 3334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Место для изображения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8A0ACDA5-EFC0-4474-A605-20237AF4896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124325" y="1353739"/>
            <a:ext cx="1457325" cy="14573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Место для иконки (изображения)</a:t>
            </a:r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FDE7A27-A267-4CB9-80D8-7E62B3D0CA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56314" y="4559667"/>
            <a:ext cx="1457325" cy="14573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Место для иконки (изображения)</a:t>
            </a:r>
          </a:p>
        </p:txBody>
      </p:sp>
      <p:pic>
        <p:nvPicPr>
          <p:cNvPr id="2" name="Рисунок 1" descr="Изображение выглядит как снимок экрана, Цвет электрик, Графика,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7B01DC6-5616-6DC3-57B0-358E3401B7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758" r="15415" b="22568"/>
          <a:stretch/>
        </p:blipFill>
        <p:spPr>
          <a:xfrm>
            <a:off x="11342687" y="406003"/>
            <a:ext cx="514350" cy="4090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A26B5E-5930-A099-C9C0-4F407A1612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5899" y="404854"/>
            <a:ext cx="476816" cy="4380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EB27A4-1504-935D-32A3-D445DE77E59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895" y="6392448"/>
            <a:ext cx="633356" cy="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39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26B089-7384-0D9F-CE7C-3370F57B35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4919" y="5476191"/>
            <a:ext cx="3225533" cy="613333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 Отчество</a:t>
            </a:r>
          </a:p>
        </p:txBody>
      </p:sp>
      <p:sp>
        <p:nvSpPr>
          <p:cNvPr id="43" name="Текст 42">
            <a:extLst>
              <a:ext uri="{FF2B5EF4-FFF2-40B4-BE49-F238E27FC236}">
                <a16:creationId xmlns:a16="http://schemas.microsoft.com/office/drawing/2014/main" id="{1A665C6F-85F2-F55D-3F0B-5A853C5C0C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919" y="6070720"/>
            <a:ext cx="4121150" cy="301854"/>
          </a:xfrm>
        </p:spPr>
        <p:txBody>
          <a:bodyPr>
            <a:normAutofit/>
          </a:bodyPr>
          <a:lstStyle>
            <a:lvl1pPr marL="0" indent="0">
              <a:buNone/>
              <a:defRPr sz="1500" i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65" name="Заголовок 64">
            <a:extLst>
              <a:ext uri="{FF2B5EF4-FFF2-40B4-BE49-F238E27FC236}">
                <a16:creationId xmlns:a16="http://schemas.microsoft.com/office/drawing/2014/main" id="{6C5939A3-860D-CD17-0C83-B2816B731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124" y="2401981"/>
            <a:ext cx="6237014" cy="1192206"/>
          </a:xfrm>
          <a:prstGeom prst="rect">
            <a:avLst/>
          </a:prstGeom>
        </p:spPr>
        <p:txBody>
          <a:bodyPr/>
          <a:lstStyle>
            <a:lvl1pPr algn="l">
              <a:defRPr sz="3200" spc="-150"/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74" name="Текст 42">
            <a:extLst>
              <a:ext uri="{FF2B5EF4-FFF2-40B4-BE49-F238E27FC236}">
                <a16:creationId xmlns:a16="http://schemas.microsoft.com/office/drawing/2014/main" id="{E0531C7E-E39B-BF9E-CA63-37F81FBE41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29184" y="6030329"/>
            <a:ext cx="1303151" cy="330484"/>
          </a:xfrm>
          <a:prstGeom prst="round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(</a:t>
            </a:r>
            <a:r>
              <a:rPr lang="ru-RU" dirty="0" err="1"/>
              <a:t>дд.мм.гг</a:t>
            </a:r>
            <a:r>
              <a:rPr lang="ru-RU" dirty="0"/>
              <a:t>.)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1E62D15-0431-B72F-67D7-738AA80C98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9"/>
          <a:stretch/>
        </p:blipFill>
        <p:spPr>
          <a:xfrm flipV="1">
            <a:off x="516123" y="6464709"/>
            <a:ext cx="11513951" cy="137637"/>
          </a:xfrm>
          <a:prstGeom prst="roundRect">
            <a:avLst>
              <a:gd name="adj" fmla="val 50000"/>
            </a:avLst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8A1CC0-BF09-B5AD-7770-EC80B65192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138" r="25431" b="121"/>
          <a:stretch/>
        </p:blipFill>
        <p:spPr>
          <a:xfrm>
            <a:off x="9384191" y="0"/>
            <a:ext cx="2807810" cy="3741420"/>
          </a:xfrm>
          <a:prstGeom prst="rect">
            <a:avLst/>
          </a:prstGeom>
        </p:spPr>
      </p:pic>
      <p:sp>
        <p:nvSpPr>
          <p:cNvPr id="13" name="Текст 42">
            <a:extLst>
              <a:ext uri="{FF2B5EF4-FFF2-40B4-BE49-F238E27FC236}">
                <a16:creationId xmlns:a16="http://schemas.microsoft.com/office/drawing/2014/main" id="{D0311168-8D9F-42F4-81BB-B36A64ECE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711" y="6030329"/>
            <a:ext cx="1973363" cy="330484"/>
          </a:xfrm>
          <a:prstGeom prst="round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Город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5F70435-CDA4-4846-BA12-9CCEFD61105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90335" y="1198496"/>
            <a:ext cx="4093601" cy="4093601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pic>
        <p:nvPicPr>
          <p:cNvPr id="7" name="Рисунок 6" descr="Изображение выглядит как текст, Графика, логотип, Шрифт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98F8D3-4DF3-6756-CCE0-04BA8CC162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0" y="519977"/>
            <a:ext cx="910791" cy="836657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ка, графический дизайн, Шрифт, круг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8105F3-3DBE-666B-678A-E820F04EC7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86" y="595003"/>
            <a:ext cx="1484928" cy="6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40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3 фо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>
            <a:extLst>
              <a:ext uri="{FF2B5EF4-FFF2-40B4-BE49-F238E27FC236}">
                <a16:creationId xmlns:a16="http://schemas.microsoft.com/office/drawing/2014/main" id="{205E2047-7916-4FB7-A91C-38F0651CE75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6159" y="3309377"/>
            <a:ext cx="2676525" cy="267039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41E5E7-C7CB-4B11-8DC8-3EBA147F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E922DDA1-A522-4ED9-B86D-77993344583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993277" y="3309377"/>
            <a:ext cx="2676525" cy="267039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EA269501-CC6F-4B76-88F5-3B3AA7AEBB3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4718" y="3309377"/>
            <a:ext cx="2676525" cy="267039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Рисунок 24">
            <a:extLst>
              <a:ext uri="{FF2B5EF4-FFF2-40B4-BE49-F238E27FC236}">
                <a16:creationId xmlns:a16="http://schemas.microsoft.com/office/drawing/2014/main" id="{0D08EDBA-BAD3-EFDF-7A1F-23A10BEEB0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6456F916-69FD-4508-10CD-2EE866D7F75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3546" y="3384303"/>
            <a:ext cx="2676525" cy="2676525"/>
          </a:xfrm>
          <a:prstGeom prst="ellipse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lang="ru-RU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id="{7A3220C5-01EA-E8BC-B225-81C393E3B0B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72105" y="3384303"/>
            <a:ext cx="2676525" cy="2676525"/>
          </a:xfrm>
          <a:prstGeom prst="ellipse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lang="ru-RU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id="{95D092EE-CD7A-6608-62AA-FE831A8570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20664" y="3384303"/>
            <a:ext cx="2676525" cy="2676525"/>
          </a:xfrm>
          <a:prstGeom prst="ellipse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lang="ru-RU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3DE965E3-8817-4CFE-92CA-F56038B72A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2" y="1834981"/>
            <a:ext cx="8332787" cy="119635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7D67D2D5-35A0-4F82-A6A4-FD5057B7A38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4963" y="1163411"/>
            <a:ext cx="5008792" cy="46591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CFEE0EC4-2E6D-41E6-3A64-941DB93B2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" name="Рисунок 1" descr="Изображение выглядит как снимок экрана, Цвет электрик, Графика,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265FBC-1121-FB90-EDAB-19122F74DE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758" r="15415" b="22568"/>
          <a:stretch/>
        </p:blipFill>
        <p:spPr>
          <a:xfrm>
            <a:off x="11342687" y="406003"/>
            <a:ext cx="514350" cy="4090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DBB30D-BA4E-1F1B-63AE-589338D057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5899" y="404854"/>
            <a:ext cx="476816" cy="4380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CCF67E-11CF-97FE-58AE-01B803DA67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895" y="6392448"/>
            <a:ext cx="633356" cy="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0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46DDD-CF9E-B0DD-7D19-A85481D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24">
            <a:extLst>
              <a:ext uri="{FF2B5EF4-FFF2-40B4-BE49-F238E27FC236}">
                <a16:creationId xmlns:a16="http://schemas.microsoft.com/office/drawing/2014/main" id="{A4FD3881-7339-84AE-820C-C636BCDBC5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id="{F89C6C30-0EA4-11BB-2618-4B4E7C4B9B74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334962" y="1076325"/>
            <a:ext cx="8370887" cy="51292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F1E3968-C051-BF1E-D485-5293D26CCBE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91438" y="1076325"/>
            <a:ext cx="2828925" cy="2286000"/>
          </a:xfrm>
          <a:prstGeom prst="roundRect">
            <a:avLst>
              <a:gd name="adj" fmla="val 3873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Объект 13">
            <a:extLst>
              <a:ext uri="{FF2B5EF4-FFF2-40B4-BE49-F238E27FC236}">
                <a16:creationId xmlns:a16="http://schemas.microsoft.com/office/drawing/2014/main" id="{C2818C45-D00E-4F6A-B945-2B3E17E9872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4370" y="3598294"/>
            <a:ext cx="2828925" cy="2607243"/>
          </a:xfrm>
          <a:prstGeom prst="roundRect">
            <a:avLst>
              <a:gd name="adj" fmla="val 3873"/>
            </a:avLst>
          </a:prstGeom>
          <a:solidFill>
            <a:schemeClr val="bg2"/>
          </a:solidFill>
          <a:ln w="63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27D3DFF2-2795-9CFD-9BC1-3ED969010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" name="Рисунок 1" descr="Изображение выглядит как снимок экрана, Цвет электрик, Графика,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0C722B-661A-E2F2-4A20-1D41B1FA53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758" r="15415" b="22568"/>
          <a:stretch/>
        </p:blipFill>
        <p:spPr>
          <a:xfrm>
            <a:off x="11342687" y="406003"/>
            <a:ext cx="514350" cy="4090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BC529F-FD70-D8F7-D174-F73A6D1278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5899" y="404854"/>
            <a:ext cx="476816" cy="4380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0639DB-4534-9B54-50F5-1F77DB31DC8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895" y="6392448"/>
            <a:ext cx="633356" cy="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99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2">
            <a:extLst>
              <a:ext uri="{FF2B5EF4-FFF2-40B4-BE49-F238E27FC236}">
                <a16:creationId xmlns:a16="http://schemas.microsoft.com/office/drawing/2014/main" id="{EA042FC1-C611-F3D8-D746-9F484B388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5" name="Рисунок 24">
            <a:extLst>
              <a:ext uri="{FF2B5EF4-FFF2-40B4-BE49-F238E27FC236}">
                <a16:creationId xmlns:a16="http://schemas.microsoft.com/office/drawing/2014/main" id="{77870940-93A2-7050-97CE-C87A9AC07A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F02F672B-EAA6-7301-20FA-8640669E21D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53398" y="4175832"/>
            <a:ext cx="3703638" cy="2063750"/>
          </a:xfrm>
          <a:prstGeom prst="roundRect">
            <a:avLst>
              <a:gd name="adj" fmla="val 7436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sz="1800" dirty="0"/>
              <a:t>Изображение</a:t>
            </a:r>
            <a:endParaRPr lang="ru-RU" dirty="0"/>
          </a:p>
        </p:txBody>
      </p:sp>
      <p:sp>
        <p:nvSpPr>
          <p:cNvPr id="26" name="Рисунок 24">
            <a:extLst>
              <a:ext uri="{FF2B5EF4-FFF2-40B4-BE49-F238E27FC236}">
                <a16:creationId xmlns:a16="http://schemas.microsoft.com/office/drawing/2014/main" id="{071F349B-D5D0-E8CD-0E30-B36CEB2DEAF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3546" y="4175832"/>
            <a:ext cx="3703638" cy="2063750"/>
          </a:xfrm>
          <a:prstGeom prst="roundRect">
            <a:avLst>
              <a:gd name="adj" fmla="val 7436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sz="1800" dirty="0"/>
              <a:t>Изображение</a:t>
            </a:r>
            <a:endParaRPr lang="ru-RU" dirty="0"/>
          </a:p>
        </p:txBody>
      </p:sp>
      <p:sp>
        <p:nvSpPr>
          <p:cNvPr id="31" name="Номер слайда 30">
            <a:extLst>
              <a:ext uri="{FF2B5EF4-FFF2-40B4-BE49-F238E27FC236}">
                <a16:creationId xmlns:a16="http://schemas.microsoft.com/office/drawing/2014/main" id="{BF61F3B1-D4D4-394C-6DDD-81B4112AE4A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Объект 32">
            <a:extLst>
              <a:ext uri="{FF2B5EF4-FFF2-40B4-BE49-F238E27FC236}">
                <a16:creationId xmlns:a16="http://schemas.microsoft.com/office/drawing/2014/main" id="{F62E6878-BB64-A6B1-F4FD-E52AD9D86A71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23838" y="1365250"/>
            <a:ext cx="3703637" cy="2063750"/>
          </a:xfrm>
          <a:prstGeom prst="roundRect">
            <a:avLst>
              <a:gd name="adj" fmla="val 5129"/>
            </a:avLst>
          </a:prstGeom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Объект 32">
            <a:extLst>
              <a:ext uri="{FF2B5EF4-FFF2-40B4-BE49-F238E27FC236}">
                <a16:creationId xmlns:a16="http://schemas.microsoft.com/office/drawing/2014/main" id="{AD0EDA63-BA82-003F-F70F-C8CDC2D230C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153399" y="1365250"/>
            <a:ext cx="3703637" cy="2063750"/>
          </a:xfrm>
          <a:prstGeom prst="roundRect">
            <a:avLst>
              <a:gd name="adj" fmla="val 5129"/>
            </a:avLst>
          </a:prstGeom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Объект 32">
            <a:extLst>
              <a:ext uri="{FF2B5EF4-FFF2-40B4-BE49-F238E27FC236}">
                <a16:creationId xmlns:a16="http://schemas.microsoft.com/office/drawing/2014/main" id="{2F96BC72-83CE-3567-030F-73E6EB648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188472" y="4175832"/>
            <a:ext cx="3703637" cy="2063750"/>
          </a:xfrm>
          <a:prstGeom prst="roundRect">
            <a:avLst>
              <a:gd name="adj" fmla="val 5129"/>
            </a:avLst>
          </a:prstGeom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Рисунок 24">
            <a:extLst>
              <a:ext uri="{FF2B5EF4-FFF2-40B4-BE49-F238E27FC236}">
                <a16:creationId xmlns:a16="http://schemas.microsoft.com/office/drawing/2014/main" id="{2C6CD060-5363-4E20-9DE3-448AD06C17F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188471" y="1365250"/>
            <a:ext cx="3703638" cy="2063750"/>
          </a:xfrm>
          <a:prstGeom prst="roundRect">
            <a:avLst>
              <a:gd name="adj" fmla="val 7436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sz="1800" dirty="0"/>
              <a:t>Изображение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DB8A62-1E27-4939-BA70-8E9C4AFE12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9"/>
          <a:stretch/>
        </p:blipFill>
        <p:spPr>
          <a:xfrm flipV="1">
            <a:off x="223546" y="3705713"/>
            <a:ext cx="11633490" cy="139066"/>
          </a:xfrm>
          <a:prstGeom prst="roundRect">
            <a:avLst>
              <a:gd name="adj" fmla="val 50000"/>
            </a:avLst>
          </a:prstGeom>
        </p:spPr>
      </p:pic>
      <p:pic>
        <p:nvPicPr>
          <p:cNvPr id="2" name="Рисунок 1" descr="Изображение выглядит как снимок экрана, Цвет электрик, Графика,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0621A1-8872-0DD8-F25E-5797E2FE03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758" r="15415" b="22568"/>
          <a:stretch/>
        </p:blipFill>
        <p:spPr>
          <a:xfrm>
            <a:off x="11342687" y="406003"/>
            <a:ext cx="514350" cy="4090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461A30-4CA2-89CB-D154-CB2D7C5C56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65899" y="404854"/>
            <a:ext cx="476816" cy="4380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3EE0A-992C-CF4C-E1E7-B126BF730B1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895" y="6392448"/>
            <a:ext cx="633356" cy="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89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31B2953-9F07-7D70-CC7D-43CD58DEE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1929"/>
          <a:stretch/>
        </p:blipFill>
        <p:spPr>
          <a:xfrm flipV="1">
            <a:off x="10647954" y="2020796"/>
            <a:ext cx="1544046" cy="331320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6A7E2B8-0530-4E90-99C5-936B8E320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163" r="31235"/>
          <a:stretch/>
        </p:blipFill>
        <p:spPr>
          <a:xfrm flipH="1" flipV="1">
            <a:off x="-2" y="4610422"/>
            <a:ext cx="1828401" cy="2247577"/>
          </a:xfrm>
          <a:prstGeom prst="rect">
            <a:avLst/>
          </a:prstGeom>
        </p:spPr>
      </p:pic>
      <p:sp>
        <p:nvSpPr>
          <p:cNvPr id="12" name="Заголовок 12">
            <a:extLst>
              <a:ext uri="{FF2B5EF4-FFF2-40B4-BE49-F238E27FC236}">
                <a16:creationId xmlns:a16="http://schemas.microsoft.com/office/drawing/2014/main" id="{EA042FC1-C611-F3D8-D746-9F484B388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5" name="Рисунок 24">
            <a:extLst>
              <a:ext uri="{FF2B5EF4-FFF2-40B4-BE49-F238E27FC236}">
                <a16:creationId xmlns:a16="http://schemas.microsoft.com/office/drawing/2014/main" id="{77870940-93A2-7050-97CE-C87A9AC07A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31" name="Номер слайда 30">
            <a:extLst>
              <a:ext uri="{FF2B5EF4-FFF2-40B4-BE49-F238E27FC236}">
                <a16:creationId xmlns:a16="http://schemas.microsoft.com/office/drawing/2014/main" id="{BF61F3B1-D4D4-394C-6DDD-81B4112AE4A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9C4F5B55-B72C-84A6-289F-430F846917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05901" y="4353868"/>
            <a:ext cx="9511981" cy="16569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B4B68E11-83CC-4036-8364-19B027D5ED4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05362" y="1939949"/>
            <a:ext cx="2913063" cy="2183281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D2A2A7B7-ACAB-4A2E-8224-007B099A520F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605362" y="1524001"/>
            <a:ext cx="2913062" cy="415948"/>
          </a:xfrm>
          <a:prstGeom prst="round2SameRect">
            <a:avLst/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ru-RU" sz="2000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ru-RU" dirty="0"/>
              <a:t>Заголовок 2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D23ACC64-DC40-4012-8CCB-F3C3B3073DD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904821" y="1939949"/>
            <a:ext cx="2913063" cy="2183281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585AD9BE-C2D9-44F9-ADD3-4849896ED47A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305902" y="1939949"/>
            <a:ext cx="2913063" cy="2183281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717301F1-F5CC-4B49-B9CC-9F5463B95D0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305902" y="1524001"/>
            <a:ext cx="2913062" cy="415948"/>
          </a:xfrm>
          <a:prstGeom prst="round2Same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ru-RU" sz="20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Заголовок 1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9B40AD27-ED7E-4EE0-A2EC-B164774E9EB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904821" y="1524001"/>
            <a:ext cx="2913062" cy="415948"/>
          </a:xfrm>
          <a:prstGeom prst="round2Same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000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Заголовок 3</a:t>
            </a:r>
          </a:p>
        </p:txBody>
      </p:sp>
      <p:pic>
        <p:nvPicPr>
          <p:cNvPr id="2" name="Рисунок 1" descr="Изображение выглядит как снимок экрана, Цвет электрик, Графика,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8E479C-7C58-C60C-67A0-055D1CDA67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758" r="15415" b="22568"/>
          <a:stretch/>
        </p:blipFill>
        <p:spPr>
          <a:xfrm>
            <a:off x="11342687" y="406003"/>
            <a:ext cx="514350" cy="4090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8CEB87-93EC-66F5-CCFA-ED7D81F9695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65899" y="404854"/>
            <a:ext cx="476816" cy="4380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45C1E4-58B4-A033-17CA-4B13CAF7C2F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895" y="6392448"/>
            <a:ext cx="633356" cy="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62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4">
            <a:extLst>
              <a:ext uri="{FF2B5EF4-FFF2-40B4-BE49-F238E27FC236}">
                <a16:creationId xmlns:a16="http://schemas.microsoft.com/office/drawing/2014/main" id="{7E4A9DD1-1090-CBBD-13D6-69624E7AB3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D9F8F985-DFEB-4613-A1FD-B74261749B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34963" y="1232203"/>
            <a:ext cx="2218356" cy="1989629"/>
          </a:xfrm>
          <a:prstGeom prst="roundRect">
            <a:avLst>
              <a:gd name="adj" fmla="val 2934"/>
            </a:avLst>
          </a:prstGeom>
          <a:noFill/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AE93EA6E-A0BA-4596-8EF5-207A1D09DFE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05719" y="1591771"/>
            <a:ext cx="2218356" cy="1989629"/>
          </a:xfrm>
          <a:prstGeom prst="roundRect">
            <a:avLst>
              <a:gd name="adj" fmla="val 2934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DE9B3488-6B88-4B59-9AA9-90EB708EF88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4963" y="3429000"/>
            <a:ext cx="2218356" cy="1989629"/>
          </a:xfrm>
          <a:prstGeom prst="roundRect">
            <a:avLst>
              <a:gd name="adj" fmla="val 2934"/>
            </a:avLst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noFill/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CA3BD40-549C-4817-8140-A241AB93385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705719" y="3774092"/>
            <a:ext cx="2218356" cy="1989629"/>
          </a:xfrm>
          <a:prstGeom prst="roundRect">
            <a:avLst>
              <a:gd name="adj" fmla="val 2934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Фото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4001AEBD-AA4F-43F4-AF20-03C9E061776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705719" y="5956413"/>
            <a:ext cx="2218356" cy="901587"/>
          </a:xfrm>
          <a:prstGeom prst="roundRect">
            <a:avLst>
              <a:gd name="adj" fmla="val 2934"/>
            </a:avLst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noFill/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164294F8-95E2-4402-ACC8-05A2D6E100FC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76475" y="1232203"/>
            <a:ext cx="2218356" cy="1989629"/>
          </a:xfrm>
          <a:prstGeom prst="roundRect">
            <a:avLst>
              <a:gd name="adj" fmla="val 2934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Фото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6D076514-19C8-482A-B912-5F5128BAE1F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076475" y="3414524"/>
            <a:ext cx="2218356" cy="1989629"/>
          </a:xfrm>
          <a:prstGeom prst="roundRect">
            <a:avLst>
              <a:gd name="adj" fmla="val 2934"/>
            </a:avLst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noFill/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FA35DF1A-2670-442C-8627-9F8675CEADE1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076475" y="5596845"/>
            <a:ext cx="2218356" cy="1261155"/>
          </a:xfrm>
          <a:prstGeom prst="roundRect">
            <a:avLst>
              <a:gd name="adj" fmla="val 2934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Фото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EAD6A90E-6831-4684-A176-FCC78F1E962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447231" y="1591771"/>
            <a:ext cx="2218356" cy="1989629"/>
          </a:xfrm>
          <a:prstGeom prst="roundRect">
            <a:avLst>
              <a:gd name="adj" fmla="val 2934"/>
            </a:avLst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noFill/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7D8F2292-EF97-4C1D-83B5-EE44E130946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447231" y="3774092"/>
            <a:ext cx="2218356" cy="1989629"/>
          </a:xfrm>
          <a:prstGeom prst="roundRect">
            <a:avLst>
              <a:gd name="adj" fmla="val 2934"/>
            </a:avLst>
          </a:prstGeom>
          <a:noFill/>
          <a:ln w="635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Текст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EC6C67E1-1CBA-4A3F-99A3-E41D19BD85C0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7447231" y="5956413"/>
            <a:ext cx="2218356" cy="901587"/>
          </a:xfrm>
          <a:prstGeom prst="roundRect">
            <a:avLst>
              <a:gd name="adj" fmla="val 2934"/>
            </a:avLst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noFill/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9B6CE807-D89A-428B-A9FB-B0EC29363B17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817987" y="1951339"/>
            <a:ext cx="2218356" cy="1989629"/>
          </a:xfrm>
          <a:prstGeom prst="roundRect">
            <a:avLst>
              <a:gd name="adj" fmla="val 2934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Фото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07C2643C-F4A5-41A3-870E-0213DC0BD705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9817987" y="4133660"/>
            <a:ext cx="2218356" cy="1989629"/>
          </a:xfrm>
          <a:prstGeom prst="roundRect">
            <a:avLst>
              <a:gd name="adj" fmla="val 2934"/>
            </a:avLst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noFill/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4AA01B15-3023-5D86-54D9-66B82330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4000" y="6356350"/>
            <a:ext cx="457200" cy="365125"/>
          </a:xfrm>
        </p:spPr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1B6C249C-4CE2-66BE-2FD2-5EF81790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3" name="Рисунок 2" descr="Изображение выглядит как снимок экрана, Цвет электрик, Графика,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67E4F9E-4340-53E6-E5DE-97E553EB32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758" r="15415" b="22568"/>
          <a:stretch/>
        </p:blipFill>
        <p:spPr>
          <a:xfrm>
            <a:off x="11342687" y="406003"/>
            <a:ext cx="514350" cy="4090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693170-427F-06BF-00CB-6CB4921BF1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5899" y="404854"/>
            <a:ext cx="476816" cy="4380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BDD1DE-EABF-9321-3B0E-1DF0700F73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895" y="6392448"/>
            <a:ext cx="633356" cy="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84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+бл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8505FA-9322-ABC8-1866-4DAF1430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Рисунок 24">
            <a:extLst>
              <a:ext uri="{FF2B5EF4-FFF2-40B4-BE49-F238E27FC236}">
                <a16:creationId xmlns:a16="http://schemas.microsoft.com/office/drawing/2014/main" id="{7A13E139-6F55-06C8-1559-B1F660B7E3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15" name="Диаграмма 14">
            <a:extLst>
              <a:ext uri="{FF2B5EF4-FFF2-40B4-BE49-F238E27FC236}">
                <a16:creationId xmlns:a16="http://schemas.microsoft.com/office/drawing/2014/main" id="{BAA57EDB-3156-978A-2D95-461896C43BE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3857625" y="1573213"/>
            <a:ext cx="4476750" cy="4476750"/>
          </a:xfr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6" name="Объект 32">
            <a:extLst>
              <a:ext uri="{FF2B5EF4-FFF2-40B4-BE49-F238E27FC236}">
                <a16:creationId xmlns:a16="http://schemas.microsoft.com/office/drawing/2014/main" id="{6E107669-AB73-99E4-F61B-B6BBE6C7ECE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34963" y="1573213"/>
            <a:ext cx="3300704" cy="2151062"/>
          </a:xfrm>
          <a:prstGeom prst="roundRect">
            <a:avLst>
              <a:gd name="adj" fmla="val 5129"/>
            </a:avLst>
          </a:prstGeom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Объект 32">
            <a:extLst>
              <a:ext uri="{FF2B5EF4-FFF2-40B4-BE49-F238E27FC236}">
                <a16:creationId xmlns:a16="http://schemas.microsoft.com/office/drawing/2014/main" id="{666EA3EF-1AB5-40A9-81DB-967C13B3F46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34963" y="3924048"/>
            <a:ext cx="3300704" cy="2151062"/>
          </a:xfrm>
          <a:prstGeom prst="roundRect">
            <a:avLst>
              <a:gd name="adj" fmla="val 5129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Объект 32">
            <a:extLst>
              <a:ext uri="{FF2B5EF4-FFF2-40B4-BE49-F238E27FC236}">
                <a16:creationId xmlns:a16="http://schemas.microsoft.com/office/drawing/2014/main" id="{1055BA4A-885B-290E-D152-C6C07081ED8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556333" y="1573213"/>
            <a:ext cx="3300704" cy="2151062"/>
          </a:xfrm>
          <a:prstGeom prst="roundRect">
            <a:avLst>
              <a:gd name="adj" fmla="val 5129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9" name="Объект 32">
            <a:extLst>
              <a:ext uri="{FF2B5EF4-FFF2-40B4-BE49-F238E27FC236}">
                <a16:creationId xmlns:a16="http://schemas.microsoft.com/office/drawing/2014/main" id="{CEEC4CE0-6979-D8DA-171B-22236CAAE1D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8556333" y="3924048"/>
            <a:ext cx="3300704" cy="2125915"/>
          </a:xfrm>
          <a:prstGeom prst="roundRect">
            <a:avLst>
              <a:gd name="adj" fmla="val 5129"/>
            </a:avLst>
          </a:prstGeom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Заголовок 12">
            <a:extLst>
              <a:ext uri="{FF2B5EF4-FFF2-40B4-BE49-F238E27FC236}">
                <a16:creationId xmlns:a16="http://schemas.microsoft.com/office/drawing/2014/main" id="{B06B01A7-D275-297F-C4DC-DFCCD06B7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" name="Рисунок 1" descr="Изображение выглядит как снимок экрана, Цвет электрик, Графика,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710E734-9E7D-6357-1AA2-FB5DE15C90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758" r="15415" b="22568"/>
          <a:stretch/>
        </p:blipFill>
        <p:spPr>
          <a:xfrm>
            <a:off x="11342687" y="406003"/>
            <a:ext cx="514350" cy="4090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9769B2-9900-D63C-992F-E3C2140B33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5899" y="404854"/>
            <a:ext cx="476816" cy="4380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EB80D4-5389-8E36-D4E9-FE2E2D01BB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895" y="6392448"/>
            <a:ext cx="633356" cy="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7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">
            <a:extLst>
              <a:ext uri="{FF2B5EF4-FFF2-40B4-BE49-F238E27FC236}">
                <a16:creationId xmlns:a16="http://schemas.microsoft.com/office/drawing/2014/main" id="{637A734D-36B0-F2FB-7EF8-9EFD59E64127}"/>
              </a:ext>
            </a:extLst>
          </p:cNvPr>
          <p:cNvSpPr/>
          <p:nvPr userDrawn="1"/>
        </p:nvSpPr>
        <p:spPr>
          <a:xfrm>
            <a:off x="5534025" y="0"/>
            <a:ext cx="6657975" cy="5941699"/>
          </a:xfrm>
          <a:custGeom>
            <a:avLst/>
            <a:gdLst/>
            <a:ahLst/>
            <a:cxnLst/>
            <a:rect l="l" t="t" r="r" b="b"/>
            <a:pathLst>
              <a:path w="11963400" h="11290300">
                <a:moveTo>
                  <a:pt x="11963028" y="11289792"/>
                </a:moveTo>
                <a:lnTo>
                  <a:pt x="0" y="11289792"/>
                </a:lnTo>
                <a:lnTo>
                  <a:pt x="6518165" y="0"/>
                </a:lnTo>
                <a:lnTo>
                  <a:pt x="11963015" y="0"/>
                </a:lnTo>
                <a:lnTo>
                  <a:pt x="11963028" y="11289792"/>
                </a:lnTo>
                <a:close/>
              </a:path>
            </a:pathLst>
          </a:custGeom>
          <a:solidFill>
            <a:srgbClr val="E6E9EB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931A0E0-8FAE-8481-17EF-94DF57AC1BA8}"/>
              </a:ext>
            </a:extLst>
          </p:cNvPr>
          <p:cNvSpPr/>
          <p:nvPr userDrawn="1"/>
        </p:nvSpPr>
        <p:spPr>
          <a:xfrm>
            <a:off x="0" y="265384"/>
            <a:ext cx="12192000" cy="1668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F3069FE-14F8-3583-14C6-ADCB75EEEF71}"/>
              </a:ext>
            </a:extLst>
          </p:cNvPr>
          <p:cNvSpPr/>
          <p:nvPr userDrawn="1"/>
        </p:nvSpPr>
        <p:spPr>
          <a:xfrm>
            <a:off x="6838950" y="3679461"/>
            <a:ext cx="5353050" cy="2262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object 3">
            <a:extLst>
              <a:ext uri="{FF2B5EF4-FFF2-40B4-BE49-F238E27FC236}">
                <a16:creationId xmlns:a16="http://schemas.microsoft.com/office/drawing/2014/main" id="{00BB84BD-B66C-2FF9-788C-7C5398E225AD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/>
          <a:stretch/>
        </p:blipFill>
        <p:spPr>
          <a:xfrm>
            <a:off x="492249" y="3679461"/>
            <a:ext cx="6429960" cy="226223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ED1A5A8-03A0-5B90-3E77-2150FAC40B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3637"/>
          <a:stretch/>
        </p:blipFill>
        <p:spPr>
          <a:xfrm flipH="1">
            <a:off x="-1" y="2978627"/>
            <a:ext cx="1569159" cy="2262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53AF3-36C9-B168-C524-089E955D8F94}"/>
              </a:ext>
            </a:extLst>
          </p:cNvPr>
          <p:cNvSpPr txBox="1"/>
          <p:nvPr userDrawn="1"/>
        </p:nvSpPr>
        <p:spPr>
          <a:xfrm>
            <a:off x="704919" y="916301"/>
            <a:ext cx="57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</a:rPr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7A2E3-4ED0-9E99-BC43-1592FEFEB4CF}"/>
              </a:ext>
            </a:extLst>
          </p:cNvPr>
          <p:cNvSpPr txBox="1"/>
          <p:nvPr userDrawn="1"/>
        </p:nvSpPr>
        <p:spPr>
          <a:xfrm>
            <a:off x="404997" y="6041198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www.sfedu.ru</a:t>
            </a:r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76312938-D40A-45A2-6AC5-CEAEBFB59C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8715" y="4993391"/>
            <a:ext cx="3225533" cy="559023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</a:t>
            </a:r>
            <a:endParaRPr lang="en-US" dirty="0"/>
          </a:p>
          <a:p>
            <a:r>
              <a:rPr lang="ru-RU" dirty="0"/>
              <a:t>Отчество</a:t>
            </a:r>
          </a:p>
        </p:txBody>
      </p:sp>
      <p:sp>
        <p:nvSpPr>
          <p:cNvPr id="7" name="Текст 42">
            <a:extLst>
              <a:ext uri="{FF2B5EF4-FFF2-40B4-BE49-F238E27FC236}">
                <a16:creationId xmlns:a16="http://schemas.microsoft.com/office/drawing/2014/main" id="{7D9FE35D-7D40-C782-794F-50B51DEF89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4837" y="5617706"/>
            <a:ext cx="3225533" cy="253754"/>
          </a:xfrm>
        </p:spPr>
        <p:txBody>
          <a:bodyPr>
            <a:no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3C061B65-D2D1-4042-A899-892E1E7EA9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96550" y="4414135"/>
            <a:ext cx="1457325" cy="1457325"/>
          </a:xfrm>
          <a:prstGeom prst="roundRect">
            <a:avLst>
              <a:gd name="adj" fmla="val 4902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Место для Вашего </a:t>
            </a:r>
            <a:r>
              <a:rPr lang="en-US" dirty="0"/>
              <a:t>QR</a:t>
            </a:r>
            <a:endParaRPr lang="ru-RU" dirty="0"/>
          </a:p>
        </p:txBody>
      </p:sp>
      <p:pic>
        <p:nvPicPr>
          <p:cNvPr id="9" name="Рисунок 8" descr="Изображение выглядит как снимок экрана, Шрифт, Графика, графический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D42C1B1-5D65-A208-BEC2-1A459B4C9D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026" y="998100"/>
            <a:ext cx="1570646" cy="2102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173C82-740B-DEF2-F514-DF6E704699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2919" y="622300"/>
            <a:ext cx="950491" cy="8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14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69">
          <p15:clr>
            <a:srgbClr val="FBAE40"/>
          </p15:clr>
        </p15:guide>
        <p15:guide id="3" pos="211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2E6D2E-8AAF-12E0-EF4B-35C3622A3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9"/>
          <a:stretch/>
        </p:blipFill>
        <p:spPr>
          <a:xfrm flipV="1">
            <a:off x="516123" y="6464709"/>
            <a:ext cx="11513951" cy="137637"/>
          </a:xfrm>
          <a:prstGeom prst="roundRect">
            <a:avLst>
              <a:gd name="adj" fmla="val 50000"/>
            </a:avLst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2308E7-FDA8-8740-2F13-98B62147E8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1517" b="121"/>
          <a:stretch/>
        </p:blipFill>
        <p:spPr>
          <a:xfrm>
            <a:off x="8483739" y="0"/>
            <a:ext cx="3708261" cy="4686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726989-7397-19B6-FB1A-87905473768A}"/>
              </a:ext>
            </a:extLst>
          </p:cNvPr>
          <p:cNvSpPr txBox="1"/>
          <p:nvPr userDrawn="1"/>
        </p:nvSpPr>
        <p:spPr>
          <a:xfrm>
            <a:off x="704919" y="2695452"/>
            <a:ext cx="57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</a:rPr>
              <a:t>Спасибо за внимание!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7B014-9CB0-0BB1-BA57-242ACC447DB9}"/>
              </a:ext>
            </a:extLst>
          </p:cNvPr>
          <p:cNvSpPr txBox="1"/>
          <p:nvPr userDrawn="1"/>
        </p:nvSpPr>
        <p:spPr>
          <a:xfrm>
            <a:off x="404997" y="6041198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www.sfedu.ru</a:t>
            </a:r>
            <a:endParaRPr lang="ru-RU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6FD0E851-8995-542B-9060-3550513A6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8715" y="5456056"/>
            <a:ext cx="3225533" cy="559023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</a:t>
            </a:r>
            <a:endParaRPr lang="en-US" dirty="0"/>
          </a:p>
          <a:p>
            <a:r>
              <a:rPr lang="ru-RU" dirty="0"/>
              <a:t>Отчество</a:t>
            </a:r>
          </a:p>
        </p:txBody>
      </p:sp>
      <p:sp>
        <p:nvSpPr>
          <p:cNvPr id="16" name="Текст 42">
            <a:extLst>
              <a:ext uri="{FF2B5EF4-FFF2-40B4-BE49-F238E27FC236}">
                <a16:creationId xmlns:a16="http://schemas.microsoft.com/office/drawing/2014/main" id="{5D196F2F-AA6F-01CA-4E20-A4833AAEB4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8714" y="6080371"/>
            <a:ext cx="3225533" cy="253754"/>
          </a:xfrm>
        </p:spPr>
        <p:txBody>
          <a:bodyPr>
            <a:noAutofit/>
          </a:bodyPr>
          <a:lstStyle>
            <a:lvl1pPr marL="0" indent="0" algn="r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id="{5A6B9C6A-6136-40E1-B792-554875A185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96550" y="4876800"/>
            <a:ext cx="1457325" cy="1457325"/>
          </a:xfrm>
          <a:prstGeom prst="roundRect">
            <a:avLst>
              <a:gd name="adj" fmla="val 817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 dirty="0"/>
              <a:t>Место для Вашего </a:t>
            </a:r>
            <a:r>
              <a:rPr lang="en-US" dirty="0"/>
              <a:t>QR</a:t>
            </a:r>
            <a:endParaRPr lang="ru-RU" dirty="0"/>
          </a:p>
        </p:txBody>
      </p:sp>
      <p:pic>
        <p:nvPicPr>
          <p:cNvPr id="2" name="Рисунок 1" descr="Изображение выглядит как снимок экрана, Шрифт, Графика, графический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AFBEB87-CC03-7C60-9CC0-252CCFB265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26" y="998100"/>
            <a:ext cx="1570646" cy="2102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7BFC9A-67D8-9902-58D8-0FE51E3B0D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4919" y="578584"/>
            <a:ext cx="998081" cy="9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79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4">
            <a:extLst>
              <a:ext uri="{FF2B5EF4-FFF2-40B4-BE49-F238E27FC236}">
                <a16:creationId xmlns:a16="http://schemas.microsoft.com/office/drawing/2014/main" id="{8D699479-5AA7-4665-8013-FE6C9DDC82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pic>
        <p:nvPicPr>
          <p:cNvPr id="2" name="Рисунок 1" descr="Изображение выглядит как снимок экрана, Цвет электрик, Графика, дизайн  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7BBA15-A9B5-0F48-D5AB-FCE5A95701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758" r="15415" b="22568"/>
          <a:stretch/>
        </p:blipFill>
        <p:spPr>
          <a:xfrm>
            <a:off x="11342687" y="406003"/>
            <a:ext cx="514350" cy="4090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38F209-D1CA-4CA7-9DF1-ED06056C1D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5899" y="404854"/>
            <a:ext cx="476816" cy="438006"/>
          </a:xfrm>
          <a:prstGeom prst="rect">
            <a:avLst/>
          </a:prstGeom>
        </p:spPr>
      </p:pic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6DC54C6B-5D50-49D7-805F-1202A1EE0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902122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3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>
            <a:extLst>
              <a:ext uri="{FF2B5EF4-FFF2-40B4-BE49-F238E27FC236}">
                <a16:creationId xmlns:a16="http://schemas.microsoft.com/office/drawing/2014/main" id="{C51E33D4-E2A6-4EB3-8294-4940397DBEB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86907" y="1936511"/>
            <a:ext cx="4479925" cy="4214813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362D1104-EB8B-4820-AD90-FC2E1D56AD3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4145" y="1808284"/>
            <a:ext cx="4479925" cy="4214813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  <a:alpha val="48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A3DC886-914D-44D2-9BC0-7EB5D5395A8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41383" y="1683529"/>
            <a:ext cx="4479925" cy="4214813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E9984-E201-5D45-95C1-BEEB158192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9895" y="1808284"/>
            <a:ext cx="5872454" cy="43589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BE0B6-9569-A57E-19AB-FBE44229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555A37F-8FE8-44E3-F7B1-6557785A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74BFB3D-463A-4E1C-91A1-F5E988BD4B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23545" y="1120780"/>
            <a:ext cx="5872455" cy="46591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Рисунок 26">
            <a:extLst>
              <a:ext uri="{FF2B5EF4-FFF2-40B4-BE49-F238E27FC236}">
                <a16:creationId xmlns:a16="http://schemas.microsoft.com/office/drawing/2014/main" id="{98D39BAE-B720-4BF6-856A-F71FA20F948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18621" y="1526223"/>
            <a:ext cx="4480167" cy="4214813"/>
          </a:xfrm>
          <a:prstGeom prst="roundRect">
            <a:avLst>
              <a:gd name="adj" fmla="val 3334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Место для изображения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5B8107-F90E-D1EB-9950-76D6E5311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5475" y="410112"/>
            <a:ext cx="872980" cy="4037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95E82B-0674-B2C1-7A70-B3232BC649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638" y="404854"/>
            <a:ext cx="476816" cy="4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7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CB4308E-CAB7-432E-B7B2-2CDEFF529D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72AB6B4-E71D-42A7-A2AF-BBC67A7C647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4963" y="1261722"/>
            <a:ext cx="4562995" cy="4552547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100000">
                <a:schemeClr val="accent1"/>
              </a:gs>
              <a:gs pos="51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57F4030C-2DBA-43E9-BAD8-6F060F1F842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4017" y="1345048"/>
            <a:ext cx="4469222" cy="4469221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8" name="Заголовок 12">
            <a:extLst>
              <a:ext uri="{FF2B5EF4-FFF2-40B4-BE49-F238E27FC236}">
                <a16:creationId xmlns:a16="http://schemas.microsoft.com/office/drawing/2014/main" id="{A8B2720A-1500-42C9-B97D-51BF411AF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Рисунок 24">
            <a:extLst>
              <a:ext uri="{FF2B5EF4-FFF2-40B4-BE49-F238E27FC236}">
                <a16:creationId xmlns:a16="http://schemas.microsoft.com/office/drawing/2014/main" id="{F8FD6BD3-B579-4DB7-B8B1-FAC5C56CF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BE7C8A8E-5FD7-44B7-A64E-E2BAE5ED4B5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743700" y="1510787"/>
            <a:ext cx="1781175" cy="115621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3142B16B-2A54-41A4-A19D-FB8C9831D312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5294889" y="1510785"/>
            <a:ext cx="1238250" cy="115621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9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Иконка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92E05143-88F7-4170-8F1A-0DEDA0975998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8192511" y="3034788"/>
            <a:ext cx="1781175" cy="115621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DB9CB8A-D538-4667-BE73-7E2C58215FBB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6743700" y="3034786"/>
            <a:ext cx="1238250" cy="115621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9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Иконка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7BEE7A26-8C51-47EF-BE1C-A6FC7B6EF762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9108832" y="4558785"/>
            <a:ext cx="1781175" cy="115621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1E3E8B25-267C-4C5A-B001-6E9DA49FFA00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7660021" y="4558783"/>
            <a:ext cx="1238250" cy="115621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9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Иконка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BBDAB8-51CB-2BED-A091-A7EBA083BB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5475" y="410112"/>
            <a:ext cx="872980" cy="4037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F59E24-11BF-F89D-8A38-86177E35C5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4638" y="404854"/>
            <a:ext cx="476816" cy="4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0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лефон+фото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51112709-C98D-41B1-D018-9FA9C4A758F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06500" y="1860296"/>
            <a:ext cx="3241675" cy="5614953"/>
          </a:xfrm>
          <a:custGeom>
            <a:avLst/>
            <a:gdLst>
              <a:gd name="connsiteX0" fmla="*/ 0 w 3146425"/>
              <a:gd name="connsiteY0" fmla="*/ 441727 h 5614953"/>
              <a:gd name="connsiteX1" fmla="*/ 441727 w 3146425"/>
              <a:gd name="connsiteY1" fmla="*/ 0 h 5614953"/>
              <a:gd name="connsiteX2" fmla="*/ 2704698 w 3146425"/>
              <a:gd name="connsiteY2" fmla="*/ 0 h 5614953"/>
              <a:gd name="connsiteX3" fmla="*/ 3146425 w 3146425"/>
              <a:gd name="connsiteY3" fmla="*/ 441727 h 5614953"/>
              <a:gd name="connsiteX4" fmla="*/ 3146425 w 3146425"/>
              <a:gd name="connsiteY4" fmla="*/ 5173226 h 5614953"/>
              <a:gd name="connsiteX5" fmla="*/ 2704698 w 3146425"/>
              <a:gd name="connsiteY5" fmla="*/ 5614953 h 5614953"/>
              <a:gd name="connsiteX6" fmla="*/ 441727 w 3146425"/>
              <a:gd name="connsiteY6" fmla="*/ 5614953 h 5614953"/>
              <a:gd name="connsiteX7" fmla="*/ 0 w 3146425"/>
              <a:gd name="connsiteY7" fmla="*/ 5173226 h 5614953"/>
              <a:gd name="connsiteX8" fmla="*/ 0 w 3146425"/>
              <a:gd name="connsiteY8" fmla="*/ 441727 h 5614953"/>
              <a:gd name="connsiteX0" fmla="*/ 95250 w 3241675"/>
              <a:gd name="connsiteY0" fmla="*/ 441727 h 5614953"/>
              <a:gd name="connsiteX1" fmla="*/ 536977 w 3241675"/>
              <a:gd name="connsiteY1" fmla="*/ 0 h 5614953"/>
              <a:gd name="connsiteX2" fmla="*/ 2799948 w 3241675"/>
              <a:gd name="connsiteY2" fmla="*/ 0 h 5614953"/>
              <a:gd name="connsiteX3" fmla="*/ 3241675 w 3241675"/>
              <a:gd name="connsiteY3" fmla="*/ 441727 h 5614953"/>
              <a:gd name="connsiteX4" fmla="*/ 3241675 w 3241675"/>
              <a:gd name="connsiteY4" fmla="*/ 5173226 h 5614953"/>
              <a:gd name="connsiteX5" fmla="*/ 2799948 w 3241675"/>
              <a:gd name="connsiteY5" fmla="*/ 5614953 h 5614953"/>
              <a:gd name="connsiteX6" fmla="*/ 536977 w 3241675"/>
              <a:gd name="connsiteY6" fmla="*/ 5614953 h 5614953"/>
              <a:gd name="connsiteX7" fmla="*/ 0 w 3241675"/>
              <a:gd name="connsiteY7" fmla="*/ 5182751 h 5614953"/>
              <a:gd name="connsiteX8" fmla="*/ 95250 w 3241675"/>
              <a:gd name="connsiteY8" fmla="*/ 441727 h 561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1675" h="5614953">
                <a:moveTo>
                  <a:pt x="95250" y="441727"/>
                </a:moveTo>
                <a:cubicBezTo>
                  <a:pt x="95250" y="197768"/>
                  <a:pt x="293018" y="0"/>
                  <a:pt x="536977" y="0"/>
                </a:cubicBezTo>
                <a:lnTo>
                  <a:pt x="2799948" y="0"/>
                </a:lnTo>
                <a:cubicBezTo>
                  <a:pt x="3043907" y="0"/>
                  <a:pt x="3241675" y="197768"/>
                  <a:pt x="3241675" y="441727"/>
                </a:cubicBezTo>
                <a:lnTo>
                  <a:pt x="3241675" y="5173226"/>
                </a:lnTo>
                <a:cubicBezTo>
                  <a:pt x="3241675" y="5417185"/>
                  <a:pt x="3043907" y="5614953"/>
                  <a:pt x="2799948" y="5614953"/>
                </a:cubicBezTo>
                <a:lnTo>
                  <a:pt x="536977" y="5614953"/>
                </a:lnTo>
                <a:cubicBezTo>
                  <a:pt x="293018" y="5614953"/>
                  <a:pt x="0" y="5426710"/>
                  <a:pt x="0" y="5182751"/>
                </a:cubicBezTo>
                <a:cubicBezTo>
                  <a:pt x="0" y="3605585"/>
                  <a:pt x="95250" y="2018893"/>
                  <a:pt x="95250" y="441727"/>
                </a:cubicBezTo>
                <a:close/>
              </a:path>
            </a:pathLst>
          </a:custGeom>
          <a:ln>
            <a:solidFill>
              <a:schemeClr val="tx2"/>
            </a:solidFill>
          </a:ln>
          <a:scene3d>
            <a:camera prst="isometricOffAxis1Right">
              <a:rot lat="1080000" lon="2880000" rev="1440000"/>
            </a:camera>
            <a:lightRig rig="threePt" dir="t"/>
          </a:scene3d>
        </p:spPr>
        <p:txBody>
          <a:bodyPr lIns="72000"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</a:lstStyle>
          <a:p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51E33D4-E2A6-4EB3-8294-4940397DBEB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777961" y="4853557"/>
            <a:ext cx="6079076" cy="1347218"/>
          </a:xfrm>
          <a:prstGeom prst="roundRect">
            <a:avLst>
              <a:gd name="adj" fmla="val 2934"/>
            </a:avLst>
          </a:prstGeom>
          <a:gradFill>
            <a:gsLst>
              <a:gs pos="0">
                <a:srgbClr val="7030A0">
                  <a:alpha val="70000"/>
                </a:srgbClr>
              </a:gs>
              <a:gs pos="51000">
                <a:schemeClr val="accent3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BE0B6-9569-A57E-19AB-FBE44229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555A37F-8FE8-44E3-F7B1-6557785A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442027D7-2357-DCE0-B10C-BCBBC5B113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74BFB3D-463A-4E1C-91A1-F5E988BD4B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23546" y="1120780"/>
            <a:ext cx="4477838" cy="46591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362D1104-EB8B-4820-AD90-FC2E1D56AD3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655199" y="4725330"/>
            <a:ext cx="6079076" cy="1347218"/>
          </a:xfrm>
          <a:prstGeom prst="roundRect">
            <a:avLst>
              <a:gd name="adj" fmla="val 2934"/>
            </a:avLst>
          </a:prstGeom>
          <a:gradFill>
            <a:gsLst>
              <a:gs pos="0">
                <a:srgbClr val="7030A0">
                  <a:alpha val="50000"/>
                </a:srgbClr>
              </a:gs>
              <a:gs pos="51000">
                <a:schemeClr val="accent3">
                  <a:alpha val="50000"/>
                </a:schemeClr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A3DC886-914D-44D2-9BC0-7EB5D5395A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32437" y="4600575"/>
            <a:ext cx="6079076" cy="1347218"/>
          </a:xfrm>
          <a:prstGeom prst="roundRect">
            <a:avLst>
              <a:gd name="adj" fmla="val 2934"/>
            </a:avLst>
          </a:prstGeom>
          <a:gradFill flip="none" rotWithShape="1">
            <a:gsLst>
              <a:gs pos="0">
                <a:srgbClr val="7030A0"/>
              </a:gs>
              <a:gs pos="5100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Ваш текст</a:t>
            </a:r>
          </a:p>
        </p:txBody>
      </p:sp>
      <p:sp>
        <p:nvSpPr>
          <p:cNvPr id="33" name="Рисунок 31">
            <a:extLst>
              <a:ext uri="{FF2B5EF4-FFF2-40B4-BE49-F238E27FC236}">
                <a16:creationId xmlns:a16="http://schemas.microsoft.com/office/drawing/2014/main" id="{DEC98D6F-4B4C-8557-59C2-718FAD45A78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564562" y="1403484"/>
            <a:ext cx="2778378" cy="2778379"/>
          </a:xfrm>
          <a:prstGeom prst="roundRect">
            <a:avLst>
              <a:gd name="adj" fmla="val 5471"/>
            </a:avLst>
          </a:prstGeom>
          <a:noFill/>
          <a:ln w="63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35" name="Рисунок 31">
            <a:extLst>
              <a:ext uri="{FF2B5EF4-FFF2-40B4-BE49-F238E27FC236}">
                <a16:creationId xmlns:a16="http://schemas.microsoft.com/office/drawing/2014/main" id="{AF900F86-BE10-86F9-F220-EA51029712D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684043" y="1403483"/>
            <a:ext cx="2778378" cy="2778379"/>
          </a:xfrm>
          <a:prstGeom prst="roundRect">
            <a:avLst>
              <a:gd name="adj" fmla="val 5471"/>
            </a:avLst>
          </a:prstGeom>
          <a:noFill/>
          <a:ln w="63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36" name="Рисунок 31">
            <a:extLst>
              <a:ext uri="{FF2B5EF4-FFF2-40B4-BE49-F238E27FC236}">
                <a16:creationId xmlns:a16="http://schemas.microsoft.com/office/drawing/2014/main" id="{BB631865-499B-9CA9-1990-CCC882BA117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03524" y="1403482"/>
            <a:ext cx="2778378" cy="2778379"/>
          </a:xfrm>
          <a:prstGeom prst="roundRect">
            <a:avLst>
              <a:gd name="adj" fmla="val 5471"/>
            </a:avLst>
          </a:prstGeom>
          <a:noFill/>
          <a:ln w="63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ru-RU" sz="15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pic>
        <p:nvPicPr>
          <p:cNvPr id="1028" name="Picture 4" descr="Стрелка – Бесплатные иконки: ui">
            <a:extLst>
              <a:ext uri="{FF2B5EF4-FFF2-40B4-BE49-F238E27FC236}">
                <a16:creationId xmlns:a16="http://schemas.microsoft.com/office/drawing/2014/main" id="{0BBE19F5-EB18-C44C-705F-FAE23B44FF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0383" y="2602171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Стрелка – Бесплатные иконки: ui">
            <a:extLst>
              <a:ext uri="{FF2B5EF4-FFF2-40B4-BE49-F238E27FC236}">
                <a16:creationId xmlns:a16="http://schemas.microsoft.com/office/drawing/2014/main" id="{AE36051D-02BA-56A3-CDBE-50418F8642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1780881" y="2411671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7DA27A-1F37-7652-37AF-4DB275E220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95475" y="410112"/>
            <a:ext cx="872980" cy="4037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F27D57-35F7-4E43-1DA6-D05E185C03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34638" y="404854"/>
            <a:ext cx="476816" cy="4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74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CC2505-9362-A2AE-D6E5-0851F7CC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24">
            <a:extLst>
              <a:ext uri="{FF2B5EF4-FFF2-40B4-BE49-F238E27FC236}">
                <a16:creationId xmlns:a16="http://schemas.microsoft.com/office/drawing/2014/main" id="{7E4A9DD1-1090-CBBD-13D6-69624E7AB3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35FED-E722-6913-0E69-47072BE209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2" y="1681777"/>
            <a:ext cx="9418637" cy="15960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F3D4DE2-7C6B-08EB-4DA9-E3CDF56D859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4963" y="1044566"/>
            <a:ext cx="9418637" cy="46591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152CD4-FA2D-9AB2-6C35-1A9AB3CEB9EC}"/>
              </a:ext>
            </a:extLst>
          </p:cNvPr>
          <p:cNvSpPr/>
          <p:nvPr userDrawn="1"/>
        </p:nvSpPr>
        <p:spPr>
          <a:xfrm>
            <a:off x="0" y="3533775"/>
            <a:ext cx="12192000" cy="33242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E66033E-FFB6-2F8B-4D01-BD46DD6FED6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4961" y="4479012"/>
            <a:ext cx="9418637" cy="15960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34117592-9126-2DD3-72C0-D4AB330414A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4962" y="3841801"/>
            <a:ext cx="9418637" cy="46591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Заголовок 12">
            <a:extLst>
              <a:ext uri="{FF2B5EF4-FFF2-40B4-BE49-F238E27FC236}">
                <a16:creationId xmlns:a16="http://schemas.microsoft.com/office/drawing/2014/main" id="{CD358BA1-D39F-491C-9E77-DD71B6CC6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2EF6B8-354D-7BD2-1526-DFA7A126C8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5475" y="410112"/>
            <a:ext cx="872980" cy="4037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5B08DD-E0D5-DD49-E7A5-3CE9BC741EF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4638" y="404854"/>
            <a:ext cx="476816" cy="4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6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CC2505-9362-A2AE-D6E5-0851F7CC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24">
            <a:extLst>
              <a:ext uri="{FF2B5EF4-FFF2-40B4-BE49-F238E27FC236}">
                <a16:creationId xmlns:a16="http://schemas.microsoft.com/office/drawing/2014/main" id="{7E4A9DD1-1090-CBBD-13D6-69624E7AB3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20" name="Объект 13">
            <a:extLst>
              <a:ext uri="{FF2B5EF4-FFF2-40B4-BE49-F238E27FC236}">
                <a16:creationId xmlns:a16="http://schemas.microsoft.com/office/drawing/2014/main" id="{6332D3AB-F318-48F5-853F-55D321BDC28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17960" y="1038225"/>
            <a:ext cx="11650493" cy="5132135"/>
          </a:xfrm>
          <a:prstGeom prst="roundRect">
            <a:avLst>
              <a:gd name="adj" fmla="val 1209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noFill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D623BE-007A-46D4-ABB2-30B1A640F5B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14350" y="1266825"/>
            <a:ext cx="11258550" cy="1028700"/>
          </a:xfrm>
          <a:prstGeom prst="roundRect">
            <a:avLst>
              <a:gd name="adj" fmla="val 13889"/>
            </a:avLst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ru-RU" dirty="0"/>
              <a:t>Текс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53003A1F-E6BD-40B7-9602-BABEB830A13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14350" y="2447925"/>
            <a:ext cx="11258550" cy="1028700"/>
          </a:xfrm>
          <a:prstGeom prst="roundRect">
            <a:avLst>
              <a:gd name="adj" fmla="val 13889"/>
            </a:avLst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D219053F-C232-473C-80D0-3809F108891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14350" y="3629025"/>
            <a:ext cx="11258550" cy="1028700"/>
          </a:xfrm>
          <a:prstGeom prst="roundRect">
            <a:avLst>
              <a:gd name="adj" fmla="val 13889"/>
            </a:avLst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7ADEA596-18A6-4847-8D87-48F8A23BB6F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4350" y="4810125"/>
            <a:ext cx="11258550" cy="1028700"/>
          </a:xfrm>
          <a:prstGeom prst="roundRect">
            <a:avLst>
              <a:gd name="adj" fmla="val 13889"/>
            </a:avLst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1BEBD988-5896-4444-B03A-8A1FCBDAA7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19275" y="1341136"/>
            <a:ext cx="985837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DC024334-96C6-4B2E-829A-81EDEAEF1F84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1819275" y="2520925"/>
            <a:ext cx="985837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083B0D35-CD51-440F-85A0-BFD8CD831C3D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1819275" y="3700714"/>
            <a:ext cx="985837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B6BF8D94-1891-4904-8428-0449ADC55F52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1819275" y="4880503"/>
            <a:ext cx="985837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3C858889-B31B-4EF5-8D96-929FED763A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16" y="1334595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28D8D54D-2648-4C90-9941-AAE94CF83B5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16" y="2520925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62693642-CD19-4E64-A902-DF077FDDFE3F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09616" y="3707255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B149EF0E-AE78-4233-A1A3-3FDDC0253BB3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09616" y="4893585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Заголовок 12">
            <a:extLst>
              <a:ext uri="{FF2B5EF4-FFF2-40B4-BE49-F238E27FC236}">
                <a16:creationId xmlns:a16="http://schemas.microsoft.com/office/drawing/2014/main" id="{D2278F04-B6D8-4FB6-AF86-361877F4E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DAC46B-C309-0322-56F2-2C68BE56DE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5475" y="410112"/>
            <a:ext cx="872980" cy="403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2C8131-0478-4066-84AB-74EE808738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4638" y="404854"/>
            <a:ext cx="476816" cy="4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4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и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бъект 3">
            <a:extLst>
              <a:ext uri="{FF2B5EF4-FFF2-40B4-BE49-F238E27FC236}">
                <a16:creationId xmlns:a16="http://schemas.microsoft.com/office/drawing/2014/main" id="{D88FCD62-D93B-46D9-A773-11C691552B6B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514350" y="1200437"/>
            <a:ext cx="5581650" cy="1028700"/>
          </a:xfrm>
          <a:prstGeom prst="roundRect">
            <a:avLst>
              <a:gd name="adj" fmla="val 13889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CC2505-9362-A2AE-D6E5-0851F7CC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24">
            <a:extLst>
              <a:ext uri="{FF2B5EF4-FFF2-40B4-BE49-F238E27FC236}">
                <a16:creationId xmlns:a16="http://schemas.microsoft.com/office/drawing/2014/main" id="{7E4A9DD1-1090-CBBD-13D6-69624E7AB3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782890"/>
            <a:ext cx="1405731" cy="642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95" t="7365" b="1"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53003A1F-E6BD-40B7-9602-BABEB830A13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14350" y="2447925"/>
            <a:ext cx="5581650" cy="1028700"/>
          </a:xfrm>
          <a:prstGeom prst="roundRect">
            <a:avLst>
              <a:gd name="adj" fmla="val 13889"/>
            </a:avLst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7ADEA596-18A6-4847-8D87-48F8A23BB6F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4350" y="4810125"/>
            <a:ext cx="5581650" cy="1028700"/>
          </a:xfrm>
          <a:prstGeom prst="roundRect">
            <a:avLst>
              <a:gd name="adj" fmla="val 13889"/>
            </a:avLst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1BEBD988-5896-4444-B03A-8A1FCBDAA7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19275" y="1264875"/>
            <a:ext cx="416242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ysClr val="windowText" lastClr="000000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DC024334-96C6-4B2E-829A-81EDEAEF1F84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1819275" y="2520925"/>
            <a:ext cx="416242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B6BF8D94-1891-4904-8428-0449ADC55F52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1819275" y="4880503"/>
            <a:ext cx="416242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3C858889-B31B-4EF5-8D96-929FED763A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16" y="1258334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28D8D54D-2648-4C90-9941-AAE94CF83B5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16" y="2520925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B149EF0E-AE78-4233-A1A3-3FDDC0253BB3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09616" y="4893585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07CD24-AC45-4D12-9B03-08E3F40B8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54795" y="2151687"/>
            <a:ext cx="3273950" cy="3273949"/>
          </a:xfrm>
          <a:prstGeom prst="ellipse">
            <a:avLst/>
          </a:prstGeom>
          <a:effectLst>
            <a:outerShdw blurRad="215900" dist="304800" dir="5400000" sx="90000" sy="-19000" rotWithShape="0">
              <a:prstClr val="black">
                <a:alpha val="9000"/>
              </a:prstClr>
            </a:outerShdw>
          </a:effectLst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C02AE687-9E6A-45D5-B126-1260E38A307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099833" y="1319747"/>
            <a:ext cx="1271789" cy="1268877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C131CCD6-F61C-4616-BA3C-49A0DD5D62B0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10735689" y="2024822"/>
            <a:ext cx="386112" cy="385228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9A1956B4-93F5-43FF-838A-654C1F72B9F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10117789" y="4678028"/>
            <a:ext cx="876480" cy="8744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9" name="Объект 3">
            <a:extLst>
              <a:ext uri="{FF2B5EF4-FFF2-40B4-BE49-F238E27FC236}">
                <a16:creationId xmlns:a16="http://schemas.microsoft.com/office/drawing/2014/main" id="{58B639A2-544B-407C-BF5E-12FC383770D5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510112" y="3629025"/>
            <a:ext cx="5581650" cy="1028700"/>
          </a:xfrm>
          <a:prstGeom prst="roundRect">
            <a:avLst>
              <a:gd name="adj" fmla="val 13889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10521240-936D-4BE0-B486-940BD52D9605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1815037" y="3693463"/>
            <a:ext cx="4162425" cy="876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ysClr val="windowText" lastClr="000000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63638B9D-AD08-4289-B491-8484441E101E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605378" y="3686922"/>
            <a:ext cx="935138" cy="882841"/>
          </a:xfrm>
          <a:prstGeom prst="roundRect">
            <a:avLst>
              <a:gd name="adj" fmla="val 2934"/>
            </a:avLst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Заголовок 12">
            <a:extLst>
              <a:ext uri="{FF2B5EF4-FFF2-40B4-BE49-F238E27FC236}">
                <a16:creationId xmlns:a16="http://schemas.microsoft.com/office/drawing/2014/main" id="{DE33D647-DF9F-4BF1-931D-525A4B934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46" y="330931"/>
            <a:ext cx="4381817" cy="36512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25A547-8841-0152-FED0-5BFB2BF32A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5475" y="410112"/>
            <a:ext cx="872980" cy="403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DF7BD6-3F8D-327E-DB81-A601B6F1B6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4638" y="404854"/>
            <a:ext cx="476816" cy="4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AA062FE-59FF-5715-D967-FEACBEB2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585" y="979804"/>
            <a:ext cx="5355815" cy="518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BB95C-9821-DAF3-F558-804E5053E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40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9DE47D-083B-4EA4-A7B7-428B156CF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19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90000"/>
                  </a:schemeClr>
                </a:solidFill>
                <a:latin typeface="+mj-lt"/>
              </a:defRPr>
            </a:lvl1pPr>
          </a:lstStyle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91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661" r:id="rId3"/>
    <p:sldLayoutId id="2147483650" r:id="rId4"/>
    <p:sldLayoutId id="2147483678" r:id="rId5"/>
    <p:sldLayoutId id="2147483691" r:id="rId6"/>
    <p:sldLayoutId id="2147483692" r:id="rId7"/>
    <p:sldLayoutId id="2147483664" r:id="rId8"/>
    <p:sldLayoutId id="2147483665" r:id="rId9"/>
    <p:sldLayoutId id="2147483663" r:id="rId10"/>
    <p:sldLayoutId id="2147483652" r:id="rId11"/>
    <p:sldLayoutId id="2147483651" r:id="rId12"/>
    <p:sldLayoutId id="2147483660" r:id="rId13"/>
    <p:sldLayoutId id="2147483693" r:id="rId14"/>
    <p:sldLayoutId id="2147483654" r:id="rId15"/>
    <p:sldLayoutId id="2147483653" r:id="rId16"/>
    <p:sldLayoutId id="2147483662" r:id="rId17"/>
    <p:sldLayoutId id="2147483655" r:id="rId18"/>
    <p:sldLayoutId id="2147483656" r:id="rId19"/>
    <p:sldLayoutId id="214748365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A40E7-57E5-44D9-8BD3-E74BAA19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361C7B-9E30-476E-AB58-6C8B16BF9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4E227D-E85B-4B52-9209-9CE5A47CE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64B34-B1A4-4CB9-948C-641B54CBF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C989A6-2571-4565-B19F-6F7DA9DD3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83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3F57B-77EA-40C2-A7CA-99DD54C8E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1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14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hyperlink" Target="https://yandex.ru/legal/cloud_termsofuse/?lang=ru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atalens.yandex.cloud/" TargetMode="External"/><Relationship Id="rId5" Type="http://schemas.openxmlformats.org/officeDocument/2006/relationships/hyperlink" Target="https://yandex.ru/support/passport/authorization/registration.html" TargetMode="External"/><Relationship Id="rId4" Type="http://schemas.openxmlformats.org/officeDocument/2006/relationships/hyperlink" Target="https://passport.yandex.ru/auth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F7F58743-B2D4-85C0-18DC-051061367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919" y="5476191"/>
            <a:ext cx="6578750" cy="613333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/>
              <a:t>Доц </a:t>
            </a:r>
          </a:p>
          <a:p>
            <a:r>
              <a:rPr lang="ru-RU" sz="2600" dirty="0"/>
              <a:t>Екатерина Александровна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639AF2-CEF1-45F3-00BE-01030627CB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18" y="6070720"/>
            <a:ext cx="7025917" cy="301854"/>
          </a:xfrm>
        </p:spPr>
        <p:txBody>
          <a:bodyPr>
            <a:normAutofit fontScale="70000" lnSpcReduction="20000"/>
          </a:bodyPr>
          <a:lstStyle/>
          <a:p>
            <a:r>
              <a:rPr lang="ru-RU" sz="1800" dirty="0"/>
              <a:t>Преподаватель кафедры информатики и вычислительного эксперимента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5EB16D4-BA6C-68CD-F4FF-13AB7508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58" y="2334133"/>
            <a:ext cx="9849623" cy="2352167"/>
          </a:xfrm>
        </p:spPr>
        <p:txBody>
          <a:bodyPr/>
          <a:lstStyle/>
          <a:p>
            <a:r>
              <a:rPr lang="ru-RU" b="1" dirty="0"/>
              <a:t>Основы работы с данными для ИИ</a:t>
            </a:r>
            <a:br>
              <a:rPr lang="ru-RU" b="1" dirty="0"/>
            </a:br>
            <a:br>
              <a:rPr lang="ru-RU" b="1" dirty="0"/>
            </a:br>
            <a:r>
              <a:rPr lang="en-US" b="1" dirty="0" err="1"/>
              <a:t>Л</a:t>
            </a:r>
            <a:r>
              <a:rPr lang="ru-RU" b="1" dirty="0" err="1"/>
              <a:t>екция</a:t>
            </a:r>
            <a:r>
              <a:rPr lang="ru-RU" b="1" dirty="0"/>
              <a:t> 5</a:t>
            </a:r>
            <a:br>
              <a:rPr lang="en-US" b="1" dirty="0"/>
            </a:br>
            <a:r>
              <a:rPr lang="ru-RU" b="1" dirty="0"/>
              <a:t>Работа с Яндекс </a:t>
            </a:r>
            <a:r>
              <a:rPr lang="ru-RU" b="1" dirty="0" err="1"/>
              <a:t>Даталенс</a:t>
            </a:r>
            <a:endParaRPr lang="ru-RU" b="1" dirty="0"/>
          </a:p>
        </p:txBody>
      </p:sp>
      <p:pic>
        <p:nvPicPr>
          <p:cNvPr id="15" name="Рисунок 14" descr="Изображение выглядит как текст  Автоматически созданное описание">
            <a:extLst>
              <a:ext uri="{FF2B5EF4-FFF2-40B4-BE49-F238E27FC236}">
                <a16:creationId xmlns:a16="http://schemas.microsoft.com/office/drawing/2014/main" id="{628DDC06-6D17-CDEA-BCC2-B5458F0DA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66" y="485426"/>
            <a:ext cx="1722697" cy="8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2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10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столбчатой диаграммы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E4BE49-8875-CA77-7474-C4799F52F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313" y="1120660"/>
            <a:ext cx="9579373" cy="540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6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11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столбчатой диаграммы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F91D0-726B-2B0B-B80F-89369BE42AF9}"/>
              </a:ext>
            </a:extLst>
          </p:cNvPr>
          <p:cNvSpPr txBox="1"/>
          <p:nvPr/>
        </p:nvSpPr>
        <p:spPr>
          <a:xfrm>
            <a:off x="223544" y="1102142"/>
            <a:ext cx="11650956" cy="420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Добавьте на график цветовое разделение супергероев по признаку принадлежности к лагерю хороших или плохих. Для этого из раздела </a:t>
            </a:r>
            <a:r>
              <a:rPr lang="ru-RU" dirty="0">
                <a:solidFill>
                  <a:schemeClr val="accent1"/>
                </a:solidFill>
              </a:rPr>
              <a:t>Измерения</a:t>
            </a:r>
            <a:r>
              <a:rPr lang="ru-RU" dirty="0"/>
              <a:t> перетащите поле </a:t>
            </a:r>
            <a:r>
              <a:rPr lang="en" dirty="0">
                <a:solidFill>
                  <a:schemeClr val="accent1"/>
                </a:solidFill>
              </a:rPr>
              <a:t>Alignment</a:t>
            </a:r>
            <a:r>
              <a:rPr lang="en" dirty="0"/>
              <a:t> </a:t>
            </a:r>
            <a:r>
              <a:rPr lang="ru-RU" dirty="0"/>
              <a:t>в секцию </a:t>
            </a:r>
            <a:r>
              <a:rPr lang="ru-RU" dirty="0">
                <a:solidFill>
                  <a:schemeClr val="accent1"/>
                </a:solidFill>
              </a:rPr>
              <a:t>Цвета.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Переопределите цвета значений измерения </a:t>
            </a:r>
            <a:r>
              <a:rPr lang="en" dirty="0">
                <a:solidFill>
                  <a:schemeClr val="accent1"/>
                </a:solidFill>
              </a:rPr>
              <a:t>Alignment:</a:t>
            </a:r>
            <a:endParaRPr lang="ru-RU" dirty="0">
              <a:solidFill>
                <a:schemeClr val="accent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Нажмите значок  в секции </a:t>
            </a:r>
            <a:r>
              <a:rPr lang="ru-RU" dirty="0">
                <a:solidFill>
                  <a:schemeClr val="accent1"/>
                </a:solidFill>
              </a:rPr>
              <a:t>Цвета</a:t>
            </a:r>
            <a:r>
              <a:rPr lang="ru-RU" dirty="0"/>
              <a:t> (значок появляется при наведении указателя на секцию).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Выберите цвета: </a:t>
            </a:r>
            <a:r>
              <a:rPr lang="en" dirty="0"/>
              <a:t>good — </a:t>
            </a:r>
            <a:r>
              <a:rPr lang="ru-RU" dirty="0"/>
              <a:t>зеленый, </a:t>
            </a:r>
            <a:r>
              <a:rPr lang="en" dirty="0"/>
              <a:t>neutral — </a:t>
            </a:r>
            <a:r>
              <a:rPr lang="ru-RU" dirty="0"/>
              <a:t>синий, </a:t>
            </a:r>
            <a:r>
              <a:rPr lang="en" dirty="0"/>
              <a:t>bad — </a:t>
            </a:r>
            <a:r>
              <a:rPr lang="ru-RU" dirty="0"/>
              <a:t>красный, </a:t>
            </a:r>
            <a:r>
              <a:rPr lang="en" dirty="0"/>
              <a:t>unknown — </a:t>
            </a:r>
            <a:r>
              <a:rPr lang="ru-RU" dirty="0"/>
              <a:t>оранжевый.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Нажмите кнопку Применить.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46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12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столбчатой диаграммы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09AC90-1DDE-B289-41D2-3FEDE217C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65" y="1116848"/>
            <a:ext cx="10103070" cy="54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2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13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столбчатой диаграммы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F91D0-726B-2B0B-B80F-89369BE42AF9}"/>
              </a:ext>
            </a:extLst>
          </p:cNvPr>
          <p:cNvSpPr txBox="1"/>
          <p:nvPr/>
        </p:nvSpPr>
        <p:spPr>
          <a:xfrm>
            <a:off x="223544" y="1102142"/>
            <a:ext cx="11650956" cy="87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Добавьте на график подписи с количеством супергероев. Для этого из раздела Показатели перетащите поле </a:t>
            </a:r>
            <a:r>
              <a:rPr lang="en" dirty="0"/>
              <a:t>Heroes count </a:t>
            </a:r>
            <a:r>
              <a:rPr lang="ru-RU" dirty="0"/>
              <a:t>в секцию Подписи.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E9F525-A1FA-5C85-D252-5620C3E63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236909"/>
            <a:ext cx="7772400" cy="42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3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14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столбчатой диаграммы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F91D0-726B-2B0B-B80F-89369BE42AF9}"/>
              </a:ext>
            </a:extLst>
          </p:cNvPr>
          <p:cNvSpPr txBox="1"/>
          <p:nvPr/>
        </p:nvSpPr>
        <p:spPr>
          <a:xfrm>
            <a:off x="223545" y="930188"/>
            <a:ext cx="11650956" cy="1707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Сохраните чарт: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 правом верхнем углу нажмите кнопку Сохранить.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 открывшемся окне введите название чарта </a:t>
            </a:r>
            <a:r>
              <a:rPr lang="en" dirty="0" err="1"/>
              <a:t>SuperHeroes</a:t>
            </a:r>
            <a:r>
              <a:rPr lang="en" dirty="0"/>
              <a:t> — alignment </a:t>
            </a:r>
            <a:r>
              <a:rPr lang="ru-RU" dirty="0"/>
              <a:t>и нажмите кнопку Сохранить.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05887B-4D60-CB2A-3BE8-CDD126D89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846" y="2637707"/>
            <a:ext cx="7276307" cy="41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15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кольцевой диаграммы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F91D0-726B-2B0B-B80F-89369BE42AF9}"/>
              </a:ext>
            </a:extLst>
          </p:cNvPr>
          <p:cNvSpPr txBox="1"/>
          <p:nvPr/>
        </p:nvSpPr>
        <p:spPr>
          <a:xfrm>
            <a:off x="223545" y="930188"/>
            <a:ext cx="11650956" cy="212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Для отображения количества героев каждого пола создайте кольцевую диаграмму.</a:t>
            </a:r>
          </a:p>
          <a:p>
            <a:pPr>
              <a:lnSpc>
                <a:spcPct val="150000"/>
              </a:lnSpc>
            </a:pPr>
            <a:r>
              <a:rPr lang="ru-RU" dirty="0"/>
              <a:t>1. Создайте копию чарта, созданного на предыдущем шаге: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 правом верхнем углу нажмите значок  → Сохранить как копию.</a:t>
            </a:r>
          </a:p>
          <a:p>
            <a:pPr>
              <a:lnSpc>
                <a:spcPct val="150000"/>
              </a:lnSpc>
            </a:pP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6AF277-22DE-22F4-711A-D48B2C35A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308701"/>
            <a:ext cx="7772400" cy="4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94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16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кольцевой диаграммы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EC2050-A7EF-2F3A-6B85-7D56F40A8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503" y="991737"/>
            <a:ext cx="10096993" cy="57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6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17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кольцевой диаграммы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22CAA7-6B6D-9763-6514-DB326DCC01A6}"/>
              </a:ext>
            </a:extLst>
          </p:cNvPr>
          <p:cNvSpPr txBox="1"/>
          <p:nvPr/>
        </p:nvSpPr>
        <p:spPr>
          <a:xfrm>
            <a:off x="334962" y="889844"/>
            <a:ext cx="11806238" cy="503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2, Замените цветовое разделение супергероев по принадлежности к лагерю хороших или плохих на цветовое разделение по половой принадлежности. Для этого из раздела </a:t>
            </a:r>
            <a:r>
              <a:rPr lang="ru-RU" dirty="0">
                <a:solidFill>
                  <a:schemeClr val="accent1"/>
                </a:solidFill>
              </a:rPr>
              <a:t>Измерения</a:t>
            </a:r>
            <a:r>
              <a:rPr lang="ru-RU" dirty="0"/>
              <a:t> перетащите поле </a:t>
            </a:r>
            <a:r>
              <a:rPr lang="en" dirty="0">
                <a:solidFill>
                  <a:schemeClr val="accent1"/>
                </a:solidFill>
              </a:rPr>
              <a:t>Gender</a:t>
            </a:r>
            <a:r>
              <a:rPr lang="en" dirty="0"/>
              <a:t> </a:t>
            </a:r>
            <a:r>
              <a:rPr lang="ru-RU" dirty="0"/>
              <a:t>в секцию </a:t>
            </a:r>
            <a:r>
              <a:rPr lang="ru-RU" dirty="0">
                <a:solidFill>
                  <a:schemeClr val="accent1"/>
                </a:solidFill>
              </a:rPr>
              <a:t>Цвет</a:t>
            </a:r>
            <a:r>
              <a:rPr lang="ru-RU" dirty="0"/>
              <a:t> и наведите его над полем </a:t>
            </a:r>
            <a:r>
              <a:rPr lang="en" dirty="0">
                <a:solidFill>
                  <a:schemeClr val="accent1"/>
                </a:solidFill>
              </a:rPr>
              <a:t>Alignment</a:t>
            </a:r>
            <a:r>
              <a:rPr lang="en" dirty="0"/>
              <a:t>, </a:t>
            </a:r>
            <a:r>
              <a:rPr lang="ru-RU" dirty="0"/>
              <a:t>пока то не станет красным.</a:t>
            </a:r>
          </a:p>
          <a:p>
            <a:pPr>
              <a:lnSpc>
                <a:spcPct val="150000"/>
              </a:lnSpc>
            </a:pPr>
            <a:r>
              <a:rPr lang="ru-RU" dirty="0"/>
              <a:t>3. Переопределите цвета значений измерения </a:t>
            </a:r>
            <a:r>
              <a:rPr lang="en" dirty="0"/>
              <a:t>Gender: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Нажмите значок  в секции Цвета (значок появляется при наведении указателя на секцию).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Выберите цвета: </a:t>
            </a:r>
            <a:r>
              <a:rPr lang="en" dirty="0"/>
              <a:t>Female — </a:t>
            </a:r>
            <a:r>
              <a:rPr lang="ru-RU" dirty="0"/>
              <a:t>розовый, </a:t>
            </a:r>
            <a:r>
              <a:rPr lang="en" dirty="0"/>
              <a:t>Male — </a:t>
            </a:r>
            <a:r>
              <a:rPr lang="ru-RU" dirty="0"/>
              <a:t>синий, </a:t>
            </a:r>
            <a:r>
              <a:rPr lang="en" dirty="0"/>
              <a:t>unknown — </a:t>
            </a:r>
            <a:r>
              <a:rPr lang="ru-RU" dirty="0"/>
              <a:t>оранжевый.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Нажмите кнопку Применить.</a:t>
            </a:r>
          </a:p>
          <a:p>
            <a:pPr>
              <a:lnSpc>
                <a:spcPct val="150000"/>
              </a:lnSpc>
            </a:pPr>
            <a:r>
              <a:rPr lang="ru-RU" dirty="0"/>
              <a:t>4. Установите отображение количества супергероев для каждого пола в процентах: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Нажмите значок перед названием поля в секции Подписи.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 поле Значение подписи выберите В процентах, затем нажмите кнопку Применить.</a:t>
            </a:r>
          </a:p>
        </p:txBody>
      </p:sp>
    </p:spTree>
    <p:extLst>
      <p:ext uri="{BB962C8B-B14F-4D97-AF65-F5344CB8AC3E}">
        <p14:creationId xmlns:p14="http://schemas.microsoft.com/office/powerpoint/2010/main" val="16757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18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кольцевой диаграммы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BB203D-3661-7544-2543-E8E9AE4A6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381" y="1168784"/>
            <a:ext cx="9647238" cy="535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3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19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кольцевой диаграммы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C721D8-3882-2CE9-159C-8EE2E40C2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0" y="1097134"/>
            <a:ext cx="9245600" cy="51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1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2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b="1" dirty="0"/>
              <a:t>О Яндекс </a:t>
            </a:r>
            <a:r>
              <a:rPr lang="ru-RU" b="1" dirty="0" err="1"/>
              <a:t>Даталенс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010153-A13A-5551-51BD-C1E12D8F961A}"/>
              </a:ext>
            </a:extLst>
          </p:cNvPr>
          <p:cNvSpPr txBox="1"/>
          <p:nvPr/>
        </p:nvSpPr>
        <p:spPr>
          <a:xfrm>
            <a:off x="223545" y="813122"/>
            <a:ext cx="11460455" cy="3733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Яндекс </a:t>
            </a:r>
            <a:r>
              <a:rPr lang="en" sz="2000" dirty="0" err="1"/>
              <a:t>DataLens</a:t>
            </a:r>
            <a:r>
              <a:rPr lang="en" sz="2000" dirty="0"/>
              <a:t> - </a:t>
            </a:r>
            <a:r>
              <a:rPr lang="ru-RU" sz="2000" dirty="0"/>
              <a:t>это облачный сервис бизнес-аналитики от Яндекс.</a:t>
            </a:r>
            <a:r>
              <a:rPr lang="en" sz="2000" dirty="0"/>
              <a:t>Cloud, </a:t>
            </a:r>
            <a:r>
              <a:rPr lang="ru-RU" sz="2000" dirty="0"/>
              <a:t>предназначенный для анализа и визуализации </a:t>
            </a:r>
            <a:r>
              <a:rPr lang="ru-RU" sz="2000" dirty="0" err="1"/>
              <a:t>данных.Он</a:t>
            </a:r>
            <a:r>
              <a:rPr lang="ru-RU" sz="2000" dirty="0"/>
              <a:t> позволяет подключаться к различным источникам данных, создавать интерактивные </a:t>
            </a:r>
            <a:r>
              <a:rPr lang="ru-RU" sz="2000" dirty="0" err="1"/>
              <a:t>дашборды</a:t>
            </a:r>
            <a:r>
              <a:rPr lang="ru-RU" sz="2000" dirty="0"/>
              <a:t> и отчеты для принятия обоснованных бизнес-решений. </a:t>
            </a:r>
            <a:r>
              <a:rPr lang="en" sz="2000" dirty="0" err="1"/>
              <a:t>DataLens</a:t>
            </a:r>
            <a:r>
              <a:rPr lang="ru-RU" sz="2000" dirty="0"/>
              <a:t>подходит для широкого круга пользователей, включая команды, работающие с данными, аналитиков, разработчиков и менеджеров проектов. </a:t>
            </a:r>
          </a:p>
          <a:p>
            <a:pPr>
              <a:lnSpc>
                <a:spcPct val="150000"/>
              </a:lnSpc>
            </a:pP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8678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20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</a:t>
            </a:r>
            <a:r>
              <a:rPr lang="ru-RU" dirty="0" err="1"/>
              <a:t>дашборда</a:t>
            </a:r>
            <a:r>
              <a:rPr lang="ru-RU" dirty="0"/>
              <a:t> и добавление чартов</a:t>
            </a:r>
            <a:br>
              <a:rPr lang="ru-RU" dirty="0"/>
            </a:b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F91D0-726B-2B0B-B80F-89369BE42AF9}"/>
              </a:ext>
            </a:extLst>
          </p:cNvPr>
          <p:cNvSpPr txBox="1"/>
          <p:nvPr/>
        </p:nvSpPr>
        <p:spPr>
          <a:xfrm>
            <a:off x="223544" y="1102142"/>
            <a:ext cx="11650956" cy="6278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Создайте </a:t>
            </a:r>
            <a:r>
              <a:rPr lang="ru-RU" dirty="0" err="1"/>
              <a:t>дашборд</a:t>
            </a:r>
            <a:r>
              <a:rPr lang="ru-RU" dirty="0"/>
              <a:t>, на который будут добавлены чарты и другие виджеты: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На панели слева выберите  Коллекции и </a:t>
            </a:r>
            <a:r>
              <a:rPr lang="ru-RU" dirty="0" err="1"/>
              <a:t>воркбуки</a:t>
            </a:r>
            <a:r>
              <a:rPr lang="ru-RU" dirty="0"/>
              <a:t> и перейдите в </a:t>
            </a:r>
            <a:r>
              <a:rPr lang="ru-RU" dirty="0" err="1"/>
              <a:t>воркбук</a:t>
            </a:r>
            <a:r>
              <a:rPr lang="ru-RU" dirty="0"/>
              <a:t> Практические руководства.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 правом верхнем углу нажмите Создать →  </a:t>
            </a:r>
            <a:r>
              <a:rPr lang="ru-RU" dirty="0" err="1"/>
              <a:t>Дашборд</a:t>
            </a:r>
            <a:r>
              <a:rPr lang="ru-RU" dirty="0"/>
              <a:t>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На панели в нижней части страницы зажмите  Чарт и перетащите его в нужную область.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 открывшемся окне нажмите кнопку Выбрать.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Выберите чарт </a:t>
            </a:r>
            <a:r>
              <a:rPr lang="en" dirty="0" err="1"/>
              <a:t>SuperHeroes</a:t>
            </a:r>
            <a:r>
              <a:rPr lang="en" dirty="0"/>
              <a:t> — gender.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Нажмите кнопку Добавить.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Повторите шаги 3-6, чтобы добавить чарт </a:t>
            </a:r>
            <a:r>
              <a:rPr lang="en" dirty="0" err="1"/>
              <a:t>SuperHeroes</a:t>
            </a:r>
            <a:r>
              <a:rPr lang="en" dirty="0"/>
              <a:t> — alignment.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Установите размеры чартов с помощью мыши и расположите их на </a:t>
            </a:r>
            <a:r>
              <a:rPr lang="ru-RU" dirty="0" err="1"/>
              <a:t>дашборде</a:t>
            </a:r>
            <a:r>
              <a:rPr lang="ru-RU" dirty="0"/>
              <a:t> в удобном для вас порядке.</a:t>
            </a:r>
          </a:p>
          <a:p>
            <a:pPr lvl="1">
              <a:lnSpc>
                <a:spcPct val="150000"/>
              </a:lnSpc>
            </a:pPr>
            <a:endParaRPr lang="ru-RU" dirty="0"/>
          </a:p>
          <a:p>
            <a:pPr lvl="1">
              <a:lnSpc>
                <a:spcPct val="150000"/>
              </a:lnSpc>
            </a:pP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77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21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</a:t>
            </a:r>
            <a:r>
              <a:rPr lang="ru-RU" dirty="0" err="1"/>
              <a:t>дашборда</a:t>
            </a:r>
            <a:r>
              <a:rPr lang="ru-RU" dirty="0"/>
              <a:t> и добавление чартов</a:t>
            </a:r>
            <a:br>
              <a:rPr lang="ru-RU" dirty="0"/>
            </a:b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564A65-7936-5862-40C6-2225A7E20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25" y="1041269"/>
            <a:ext cx="9353550" cy="52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96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22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</a:t>
            </a:r>
            <a:r>
              <a:rPr lang="ru-RU" dirty="0" err="1"/>
              <a:t>дашборда</a:t>
            </a:r>
            <a:r>
              <a:rPr lang="ru-RU" dirty="0"/>
              <a:t> и добавление чартов</a:t>
            </a:r>
            <a:br>
              <a:rPr lang="ru-RU" dirty="0"/>
            </a:b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76F35-20BB-6EC6-1369-71E832B07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00" y="1181463"/>
            <a:ext cx="94996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40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23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</a:t>
            </a:r>
            <a:r>
              <a:rPr lang="ru-RU" dirty="0" err="1"/>
              <a:t>дашборда</a:t>
            </a:r>
            <a:r>
              <a:rPr lang="ru-RU" dirty="0"/>
              <a:t> и добавление чартов</a:t>
            </a:r>
            <a:br>
              <a:rPr lang="ru-RU" dirty="0"/>
            </a:b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810931-EBF1-0C40-44CC-67FB7D173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1128524"/>
            <a:ext cx="9385300" cy="52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24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Добавление селекторов на </a:t>
            </a:r>
            <a:r>
              <a:rPr lang="ru-RU" dirty="0" err="1"/>
              <a:t>дашборд</a:t>
            </a:r>
            <a:br>
              <a:rPr lang="ru-RU" dirty="0"/>
            </a:b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F91D0-726B-2B0B-B80F-89369BE42AF9}"/>
              </a:ext>
            </a:extLst>
          </p:cNvPr>
          <p:cNvSpPr txBox="1"/>
          <p:nvPr/>
        </p:nvSpPr>
        <p:spPr>
          <a:xfrm>
            <a:off x="223544" y="1102142"/>
            <a:ext cx="11650956" cy="5862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ru-RU" dirty="0"/>
              <a:t>Добавьте селекторы, чтобы фильтровать супергероев по цвету глаз (поле </a:t>
            </a:r>
            <a:r>
              <a:rPr lang="en" dirty="0"/>
              <a:t>Eye color) </a:t>
            </a:r>
            <a:r>
              <a:rPr lang="ru-RU" dirty="0"/>
              <a:t>и цвету волос (поле </a:t>
            </a:r>
            <a:r>
              <a:rPr lang="en" dirty="0"/>
              <a:t>Hair color):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На панели в нижней части страницы зажмите   Селектор и перетащите его в нужную область.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Добавьте селектор по цвету глаз: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Выберите </a:t>
            </a:r>
            <a:r>
              <a:rPr lang="ru-RU" dirty="0" err="1"/>
              <a:t>датасет</a:t>
            </a:r>
            <a:r>
              <a:rPr lang="ru-RU" dirty="0"/>
              <a:t> </a:t>
            </a:r>
            <a:r>
              <a:rPr lang="en" dirty="0" err="1"/>
              <a:t>SuperHeroes</a:t>
            </a:r>
            <a:r>
              <a:rPr lang="en" dirty="0"/>
              <a:t> dataset.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Выберите поле </a:t>
            </a:r>
            <a:r>
              <a:rPr lang="en" dirty="0"/>
              <a:t>Eye color.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Включите опцию Множественный выбор.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Нажмите кнопку Сохранить.</a:t>
            </a:r>
          </a:p>
          <a:p>
            <a:pPr lvl="1">
              <a:lnSpc>
                <a:spcPct val="150000"/>
              </a:lnSpc>
            </a:pPr>
            <a:br>
              <a:rPr lang="ru-RU" dirty="0"/>
            </a:br>
            <a:endParaRPr lang="ru-RU" dirty="0"/>
          </a:p>
          <a:p>
            <a:pPr lvl="1">
              <a:lnSpc>
                <a:spcPct val="150000"/>
              </a:lnSpc>
            </a:pPr>
            <a:endParaRPr lang="ru-RU" dirty="0"/>
          </a:p>
          <a:p>
            <a:pPr lvl="1">
              <a:lnSpc>
                <a:spcPct val="150000"/>
              </a:lnSpc>
            </a:pP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232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25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Добавление селекторов на </a:t>
            </a:r>
            <a:r>
              <a:rPr lang="ru-RU" dirty="0" err="1"/>
              <a:t>дашборд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FF171D-F726-9EAC-CB44-A386112BE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079156"/>
            <a:ext cx="9448800" cy="52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24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26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Добавление селекторов на </a:t>
            </a:r>
            <a:r>
              <a:rPr lang="ru-RU" dirty="0" err="1"/>
              <a:t>дашборд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D0B17D-0ED8-37C7-EABA-FFCD4C69B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553" y="1080414"/>
            <a:ext cx="9690893" cy="538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22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27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Добавление селекторов на </a:t>
            </a:r>
            <a:r>
              <a:rPr lang="ru-RU" dirty="0" err="1"/>
              <a:t>дашборд</a:t>
            </a:r>
            <a:br>
              <a:rPr lang="ru-RU" dirty="0"/>
            </a:b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F91D0-726B-2B0B-B80F-89369BE42AF9}"/>
              </a:ext>
            </a:extLst>
          </p:cNvPr>
          <p:cNvSpPr txBox="1"/>
          <p:nvPr/>
        </p:nvSpPr>
        <p:spPr>
          <a:xfrm>
            <a:off x="223544" y="1102142"/>
            <a:ext cx="11650956" cy="6278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ru-RU" dirty="0"/>
              <a:t>3. Добавьте селектор по цвету волос: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Убедитесь, что выбран </a:t>
            </a:r>
            <a:r>
              <a:rPr lang="ru-RU" dirty="0" err="1"/>
              <a:t>датасет</a:t>
            </a:r>
            <a:r>
              <a:rPr lang="ru-RU" dirty="0"/>
              <a:t> </a:t>
            </a:r>
            <a:r>
              <a:rPr lang="en" dirty="0" err="1"/>
              <a:t>SuperHeroes</a:t>
            </a:r>
            <a:r>
              <a:rPr lang="en" dirty="0"/>
              <a:t> dataset.</a:t>
            </a:r>
            <a:endParaRPr lang="ru-RU" dirty="0"/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Выберите поле </a:t>
            </a:r>
            <a:r>
              <a:rPr lang="en" dirty="0"/>
              <a:t>Hair color.</a:t>
            </a:r>
            <a:endParaRPr lang="ru-RU" dirty="0"/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Включите опцию Множественный выбор.</a:t>
            </a:r>
          </a:p>
          <a:p>
            <a:pPr lvl="1">
              <a:lnSpc>
                <a:spcPct val="150000"/>
              </a:lnSpc>
            </a:pPr>
            <a:r>
              <a:rPr lang="ru-RU" dirty="0"/>
              <a:t>4. Нажмите кнопку Сохранить.</a:t>
            </a:r>
          </a:p>
          <a:p>
            <a:pPr lvl="1">
              <a:lnSpc>
                <a:spcPct val="150000"/>
              </a:lnSpc>
            </a:pPr>
            <a:r>
              <a:rPr lang="ru-RU" dirty="0"/>
              <a:t>5. Расположите селекторы на </a:t>
            </a:r>
            <a:r>
              <a:rPr lang="ru-RU" dirty="0" err="1"/>
              <a:t>дашборде</a:t>
            </a:r>
            <a:r>
              <a:rPr lang="ru-RU" dirty="0"/>
              <a:t> в удобном для вас порядке.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Сохраните </a:t>
            </a:r>
            <a:r>
              <a:rPr lang="ru-RU" dirty="0" err="1"/>
              <a:t>дашборд</a:t>
            </a:r>
            <a:r>
              <a:rPr lang="ru-RU" dirty="0"/>
              <a:t>: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 правом верхнем углу </a:t>
            </a:r>
            <a:r>
              <a:rPr lang="ru-RU" dirty="0" err="1"/>
              <a:t>дашборда</a:t>
            </a:r>
            <a:r>
              <a:rPr lang="ru-RU" dirty="0"/>
              <a:t> нажмите кнопку Сохранить.</a:t>
            </a:r>
          </a:p>
          <a:p>
            <a:pPr lvl="1">
              <a:lnSpc>
                <a:spcPct val="150000"/>
              </a:lnSpc>
            </a:pPr>
            <a:r>
              <a:rPr lang="ru-RU" dirty="0"/>
              <a:t>6. Введите название </a:t>
            </a:r>
            <a:r>
              <a:rPr lang="ru-RU" dirty="0" err="1"/>
              <a:t>дашборда</a:t>
            </a:r>
            <a:r>
              <a:rPr lang="ru-RU" dirty="0"/>
              <a:t> </a:t>
            </a:r>
            <a:r>
              <a:rPr lang="en" dirty="0" err="1"/>
              <a:t>SuperHeroes</a:t>
            </a:r>
            <a:r>
              <a:rPr lang="en" dirty="0"/>
              <a:t> dashboard </a:t>
            </a:r>
            <a:r>
              <a:rPr lang="ru-RU" dirty="0"/>
              <a:t>и нажмите кнопку Создать.</a:t>
            </a:r>
          </a:p>
          <a:p>
            <a:pPr lvl="1">
              <a:lnSpc>
                <a:spcPct val="150000"/>
              </a:lnSpc>
            </a:pPr>
            <a:r>
              <a:rPr lang="ru-RU" dirty="0"/>
              <a:t>7. </a:t>
            </a:r>
            <a:r>
              <a:rPr lang="ru-RU" dirty="0" err="1"/>
              <a:t>Дашборд</a:t>
            </a:r>
            <a:r>
              <a:rPr lang="ru-RU" dirty="0"/>
              <a:t> готов.</a:t>
            </a:r>
          </a:p>
          <a:p>
            <a:pPr lvl="1">
              <a:lnSpc>
                <a:spcPct val="150000"/>
              </a:lnSpc>
            </a:pPr>
            <a:br>
              <a:rPr lang="ru-RU" dirty="0"/>
            </a:br>
            <a:endParaRPr lang="ru-RU" dirty="0"/>
          </a:p>
          <a:p>
            <a:pPr lvl="1">
              <a:lnSpc>
                <a:spcPct val="150000"/>
              </a:lnSpc>
            </a:pPr>
            <a:endParaRPr lang="ru-RU" dirty="0"/>
          </a:p>
          <a:p>
            <a:pPr lvl="1">
              <a:lnSpc>
                <a:spcPct val="150000"/>
              </a:lnSpc>
            </a:pP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781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28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Добавление селекторов на </a:t>
            </a:r>
            <a:r>
              <a:rPr lang="ru-RU" dirty="0" err="1"/>
              <a:t>дашборд</a:t>
            </a:r>
            <a:br>
              <a:rPr lang="ru-RU" dirty="0"/>
            </a:b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CC2E27-6086-F324-D281-F4760B696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984851"/>
            <a:ext cx="9829800" cy="55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50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29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Добавление селекторов на </a:t>
            </a:r>
            <a:r>
              <a:rPr lang="ru-RU" dirty="0" err="1"/>
              <a:t>дашборд</a:t>
            </a:r>
            <a:br>
              <a:rPr lang="ru-RU" dirty="0"/>
            </a:b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CC2E27-6086-F324-D281-F4760B696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984851"/>
            <a:ext cx="9829800" cy="55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0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Перед началом работы</a:t>
            </a:r>
            <a:br>
              <a:rPr lang="en" dirty="0"/>
            </a:b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E18565-5FE5-7673-18AA-6931E30B9F7B}"/>
              </a:ext>
            </a:extLst>
          </p:cNvPr>
          <p:cNvSpPr txBox="1"/>
          <p:nvPr/>
        </p:nvSpPr>
        <p:spPr>
          <a:xfrm>
            <a:off x="334962" y="1120996"/>
            <a:ext cx="11247438" cy="2538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b="0" i="0" u="none" strike="noStrike" dirty="0">
                <a:effectLst/>
                <a:hlinkClick r:id="rId4"/>
              </a:rPr>
              <a:t> Войдите</a:t>
            </a:r>
            <a:r>
              <a:rPr lang="ru-RU" b="0" i="0" u="none" strike="noStrike" dirty="0">
                <a:effectLst/>
              </a:rPr>
              <a:t> в ваш аккаунт на Яндексе. Если у вас еще нет аккаунта, </a:t>
            </a:r>
            <a:r>
              <a:rPr lang="ru-RU" b="0" i="0" u="none" strike="noStrike" dirty="0">
                <a:effectLst/>
                <a:hlinkClick r:id="rId5"/>
              </a:rPr>
              <a:t>создайте</a:t>
            </a:r>
            <a:r>
              <a:rPr lang="ru-RU" b="0" i="0" u="none" strike="noStrike" dirty="0">
                <a:effectLst/>
              </a:rPr>
              <a:t> его.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b="0" i="0" u="none" strike="noStrike" dirty="0">
                <a:effectLst/>
              </a:rPr>
              <a:t> Откройте </a:t>
            </a:r>
            <a:r>
              <a:rPr lang="ru-RU" b="0" i="0" u="none" strike="noStrike" dirty="0">
                <a:effectLst/>
                <a:hlinkClick r:id="rId6"/>
              </a:rPr>
              <a:t>главную страницу</a:t>
            </a:r>
            <a:r>
              <a:rPr lang="ru-RU" b="0" i="0" u="none" strike="noStrike" dirty="0">
                <a:effectLst/>
              </a:rPr>
              <a:t> </a:t>
            </a:r>
            <a:r>
              <a:rPr lang="en" b="0" i="0" u="none" strike="noStrike" dirty="0" err="1">
                <a:effectLst/>
              </a:rPr>
              <a:t>DataLens</a:t>
            </a:r>
            <a:r>
              <a:rPr lang="en" b="0" i="0" u="none" strike="noStrike" dirty="0">
                <a:effectLst/>
              </a:rPr>
              <a:t>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b="0" i="0" u="none" strike="noStrike" dirty="0">
                <a:effectLst/>
              </a:rPr>
              <a:t> Нажмите </a:t>
            </a:r>
            <a:r>
              <a:rPr lang="ru-RU" b="1" i="0" u="none" strike="noStrike" dirty="0">
                <a:effectLst/>
              </a:rPr>
              <a:t>Открыть сервис</a:t>
            </a:r>
            <a:r>
              <a:rPr lang="ru-RU" b="0" i="0" u="none" strike="noStrike" dirty="0">
                <a:effectLst/>
              </a:rPr>
              <a:t>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b="0" i="0" u="none" strike="noStrike" dirty="0">
                <a:effectLst/>
              </a:rPr>
              <a:t> Подтвердите, что ознакомились с </a:t>
            </a:r>
            <a:r>
              <a:rPr lang="ru-RU" b="0" i="0" u="none" strike="noStrike" dirty="0">
                <a:effectLst/>
                <a:hlinkClick r:id="rId7"/>
              </a:rPr>
              <a:t>Условиями использования</a:t>
            </a:r>
            <a:r>
              <a:rPr lang="ru-RU" b="0" i="0" u="none" strike="noStrike" dirty="0">
                <a:effectLst/>
              </a:rPr>
              <a:t> и принимаете их и нажмите кнопку </a:t>
            </a:r>
            <a:r>
              <a:rPr lang="ru-RU" b="1" i="0" u="none" strike="noStrike" dirty="0">
                <a:effectLst/>
              </a:rPr>
              <a:t>Войти</a:t>
            </a:r>
            <a:r>
              <a:rPr lang="ru-RU" b="0" i="0" u="none" strike="noStrike" dirty="0"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724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30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Исследование данных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F91D0-726B-2B0B-B80F-89369BE42AF9}"/>
              </a:ext>
            </a:extLst>
          </p:cNvPr>
          <p:cNvSpPr txBox="1"/>
          <p:nvPr/>
        </p:nvSpPr>
        <p:spPr>
          <a:xfrm>
            <a:off x="223545" y="930188"/>
            <a:ext cx="11676355" cy="87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1. Примените различные фильтры и исследуйте зависимости цвета глаз и волос от пола и лагеря супергероя.</a:t>
            </a:r>
            <a:endParaRPr lang="en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5165B8-9433-1D39-2C45-7C55E9B67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933798"/>
            <a:ext cx="7772400" cy="442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58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31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Исследование данных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F91D0-726B-2B0B-B80F-89369BE42AF9}"/>
              </a:ext>
            </a:extLst>
          </p:cNvPr>
          <p:cNvSpPr txBox="1"/>
          <p:nvPr/>
        </p:nvSpPr>
        <p:spPr>
          <a:xfrm>
            <a:off x="223545" y="930188"/>
            <a:ext cx="11676355" cy="87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1. Примените различные фильтры и исследуйте зависимости цвета глаз и волос от пола и лагеря супергероя.</a:t>
            </a:r>
            <a:endParaRPr lang="en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5165B8-9433-1D39-2C45-7C55E9B67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933798"/>
            <a:ext cx="7772400" cy="442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04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32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Исследование данных</a:t>
            </a:r>
            <a:br>
              <a:rPr lang="ru-RU" dirty="0"/>
            </a:b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F91D0-726B-2B0B-B80F-89369BE42AF9}"/>
              </a:ext>
            </a:extLst>
          </p:cNvPr>
          <p:cNvSpPr txBox="1"/>
          <p:nvPr/>
        </p:nvSpPr>
        <p:spPr>
          <a:xfrm>
            <a:off x="223544" y="1102142"/>
            <a:ext cx="11650956" cy="544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ru-RU" dirty="0"/>
              <a:t>Далее вы можете: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создать новые показатели в </a:t>
            </a:r>
            <a:r>
              <a:rPr lang="ru-RU" dirty="0" err="1"/>
              <a:t>датасете</a:t>
            </a:r>
            <a:r>
              <a:rPr lang="ru-RU" dirty="0"/>
              <a:t>, например, средний рост (среднее от поля </a:t>
            </a:r>
            <a:r>
              <a:rPr lang="en" dirty="0"/>
              <a:t>Height) </a:t>
            </a:r>
            <a:r>
              <a:rPr lang="ru-RU" dirty="0"/>
              <a:t>и средний вес (среднее от поля </a:t>
            </a:r>
            <a:r>
              <a:rPr lang="en" dirty="0"/>
              <a:t>Weight) </a:t>
            </a:r>
            <a:r>
              <a:rPr lang="ru-RU" dirty="0"/>
              <a:t>супергероев;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добавить на </a:t>
            </a:r>
            <a:r>
              <a:rPr lang="ru-RU" dirty="0" err="1"/>
              <a:t>дашборд</a:t>
            </a:r>
            <a:r>
              <a:rPr lang="ru-RU" dirty="0"/>
              <a:t> новые чарты, например, индикатор с количеством супергероев или столбчатую диаграмму с количеством супергероев по издательствам;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добавить на </a:t>
            </a:r>
            <a:r>
              <a:rPr lang="ru-RU" dirty="0" err="1"/>
              <a:t>дашборд</a:t>
            </a:r>
            <a:r>
              <a:rPr lang="ru-RU" dirty="0"/>
              <a:t> новые селекторы, например, для выбора издательства или расы супергероев;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попробовать найти новые закономерности.</a:t>
            </a:r>
          </a:p>
          <a:p>
            <a:pPr lvl="1">
              <a:lnSpc>
                <a:spcPct val="150000"/>
              </a:lnSpc>
            </a:pPr>
            <a:br>
              <a:rPr lang="ru-RU" dirty="0"/>
            </a:br>
            <a:endParaRPr lang="ru-RU" dirty="0"/>
          </a:p>
          <a:p>
            <a:pPr lvl="1">
              <a:lnSpc>
                <a:spcPct val="150000"/>
              </a:lnSpc>
            </a:pPr>
            <a:endParaRPr lang="ru-RU" dirty="0"/>
          </a:p>
          <a:p>
            <a:pPr lvl="1">
              <a:lnSpc>
                <a:spcPct val="150000"/>
              </a:lnSpc>
            </a:pP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18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4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</a:t>
            </a:r>
            <a:r>
              <a:rPr lang="ru-RU" dirty="0" err="1"/>
              <a:t>воркбука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F91D0-726B-2B0B-B80F-89369BE42AF9}"/>
              </a:ext>
            </a:extLst>
          </p:cNvPr>
          <p:cNvSpPr txBox="1"/>
          <p:nvPr/>
        </p:nvSpPr>
        <p:spPr>
          <a:xfrm>
            <a:off x="223544" y="1102142"/>
            <a:ext cx="11612856" cy="2538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Перейдите на главную страницу </a:t>
            </a:r>
            <a:r>
              <a:rPr lang="en" sz="1800" dirty="0" err="1">
                <a:latin typeface="+mn-lt"/>
              </a:rPr>
              <a:t>DataLens</a:t>
            </a:r>
            <a:r>
              <a:rPr lang="en" sz="1800" dirty="0">
                <a:latin typeface="+mn-l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На панели слева выберите  </a:t>
            </a:r>
            <a:r>
              <a:rPr lang="ru-RU" sz="1800" dirty="0">
                <a:solidFill>
                  <a:schemeClr val="accent1"/>
                </a:solidFill>
                <a:latin typeface="+mn-lt"/>
              </a:rPr>
              <a:t>Коллекции и </a:t>
            </a:r>
            <a:r>
              <a:rPr lang="ru-RU" sz="1800" dirty="0" err="1">
                <a:solidFill>
                  <a:schemeClr val="accent1"/>
                </a:solidFill>
                <a:latin typeface="+mn-lt"/>
              </a:rPr>
              <a:t>воркбуки</a:t>
            </a:r>
            <a:r>
              <a:rPr lang="ru-RU" sz="1800" dirty="0">
                <a:solidFill>
                  <a:schemeClr val="accent1"/>
                </a:solidFill>
                <a:latin typeface="+mn-l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В правом верхнем углу нажмите </a:t>
            </a:r>
            <a:r>
              <a:rPr lang="ru-RU" sz="1800" dirty="0">
                <a:solidFill>
                  <a:schemeClr val="accent1"/>
                </a:solidFill>
                <a:latin typeface="+mn-lt"/>
              </a:rPr>
              <a:t>Создать → Создать </a:t>
            </a:r>
            <a:r>
              <a:rPr lang="ru-RU" sz="1800" dirty="0" err="1">
                <a:solidFill>
                  <a:schemeClr val="accent1"/>
                </a:solidFill>
                <a:latin typeface="+mn-lt"/>
              </a:rPr>
              <a:t>воркбук</a:t>
            </a:r>
            <a:r>
              <a:rPr lang="ru-RU" sz="1800" dirty="0">
                <a:solidFill>
                  <a:schemeClr val="accent1"/>
                </a:solidFill>
                <a:latin typeface="+mn-l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Введите название </a:t>
            </a:r>
            <a:r>
              <a:rPr lang="ru-RU" sz="1800" dirty="0" err="1">
                <a:latin typeface="+mn-lt"/>
              </a:rPr>
              <a:t>воркбука</a:t>
            </a:r>
            <a:r>
              <a:rPr lang="ru-RU" sz="1800" dirty="0">
                <a:latin typeface="+mn-lt"/>
              </a:rPr>
              <a:t> — </a:t>
            </a:r>
            <a:r>
              <a:rPr lang="ru-RU" sz="1800" dirty="0">
                <a:solidFill>
                  <a:schemeClr val="accent1"/>
                </a:solidFill>
                <a:latin typeface="+mn-lt"/>
              </a:rPr>
              <a:t>Практические руководства.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Нажмите кнопку </a:t>
            </a:r>
            <a:r>
              <a:rPr lang="ru-RU" sz="1800" dirty="0">
                <a:solidFill>
                  <a:schemeClr val="accent1"/>
                </a:solidFill>
                <a:latin typeface="+mn-lt"/>
              </a:rPr>
              <a:t>Создать.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732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5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9898355" cy="365126"/>
          </a:xfrm>
        </p:spPr>
        <p:txBody>
          <a:bodyPr/>
          <a:lstStyle/>
          <a:p>
            <a:r>
              <a:rPr lang="ru-RU" dirty="0"/>
              <a:t>Создание подключения</a:t>
            </a: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F91D0-726B-2B0B-B80F-89369BE42AF9}"/>
              </a:ext>
            </a:extLst>
          </p:cNvPr>
          <p:cNvSpPr txBox="1"/>
          <p:nvPr/>
        </p:nvSpPr>
        <p:spPr>
          <a:xfrm>
            <a:off x="223544" y="1102142"/>
            <a:ext cx="11371556" cy="4616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Создайте подключение к файлу с исходными данными.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В правом верхнем углу </a:t>
            </a:r>
            <a:r>
              <a:rPr lang="ru-RU" sz="1800" dirty="0" err="1">
                <a:latin typeface="+mn-lt"/>
              </a:rPr>
              <a:t>воркбука</a:t>
            </a:r>
            <a:r>
              <a:rPr lang="ru-RU" sz="1800" dirty="0">
                <a:latin typeface="+mn-lt"/>
              </a:rPr>
              <a:t> нажмите </a:t>
            </a:r>
            <a:r>
              <a:rPr lang="ru-RU" sz="1800" dirty="0">
                <a:solidFill>
                  <a:schemeClr val="accent1"/>
                </a:solidFill>
                <a:latin typeface="+mn-lt"/>
              </a:rPr>
              <a:t>Создать →  Подключение.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В разделе </a:t>
            </a:r>
            <a:r>
              <a:rPr lang="ru-RU" sz="1800" dirty="0">
                <a:solidFill>
                  <a:schemeClr val="accent1"/>
                </a:solidFill>
                <a:latin typeface="+mn-lt"/>
              </a:rPr>
              <a:t>Файлы и сервисы</a:t>
            </a:r>
            <a:r>
              <a:rPr lang="ru-RU" sz="1800" dirty="0">
                <a:latin typeface="+mn-lt"/>
              </a:rPr>
              <a:t> выберите подключение </a:t>
            </a:r>
            <a:r>
              <a:rPr lang="ru-RU" sz="1800" dirty="0">
                <a:solidFill>
                  <a:schemeClr val="accent1"/>
                </a:solidFill>
                <a:latin typeface="+mn-lt"/>
              </a:rPr>
              <a:t>Файлы.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Нажмите кнопку  </a:t>
            </a:r>
            <a:r>
              <a:rPr lang="ru-RU" sz="1800" dirty="0">
                <a:solidFill>
                  <a:schemeClr val="accent1"/>
                </a:solidFill>
                <a:latin typeface="+mn-lt"/>
              </a:rPr>
              <a:t>Загрузить файлы.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Выберите файл </a:t>
            </a:r>
            <a:r>
              <a:rPr lang="en" sz="1800" dirty="0" err="1">
                <a:solidFill>
                  <a:schemeClr val="accent1"/>
                </a:solidFill>
                <a:latin typeface="+mn-lt"/>
              </a:rPr>
              <a:t>SuperHeroes.csv</a:t>
            </a:r>
            <a:r>
              <a:rPr lang="en" sz="1800" dirty="0">
                <a:solidFill>
                  <a:schemeClr val="accent1"/>
                </a:solidFill>
                <a:latin typeface="+mn-lt"/>
              </a:rPr>
              <a:t>.</a:t>
            </a:r>
            <a:r>
              <a:rPr lang="ru-RU" sz="1800" dirty="0">
                <a:latin typeface="+mn-lt"/>
              </a:rPr>
              <a:t>Дождитесь, когда на экране появится содержимое таблицы.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Нажмите кнопку </a:t>
            </a:r>
            <a:r>
              <a:rPr lang="ru-RU" sz="1800" dirty="0">
                <a:solidFill>
                  <a:schemeClr val="accent1"/>
                </a:solidFill>
                <a:latin typeface="+mn-lt"/>
              </a:rPr>
              <a:t>Создать подключение.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Введите название подключения — </a:t>
            </a:r>
            <a:r>
              <a:rPr lang="en" sz="1800" dirty="0" err="1">
                <a:latin typeface="+mn-lt"/>
              </a:rPr>
              <a:t>SuperHeroes</a:t>
            </a:r>
            <a:r>
              <a:rPr lang="en" sz="1800" dirty="0">
                <a:latin typeface="+mn-lt"/>
              </a:rPr>
              <a:t> </a:t>
            </a:r>
            <a:r>
              <a:rPr lang="ru-RU" sz="1800" dirty="0">
                <a:latin typeface="+mn-lt"/>
              </a:rPr>
              <a:t>и нажмите кнопку </a:t>
            </a:r>
            <a:r>
              <a:rPr lang="ru-RU" sz="1800" dirty="0">
                <a:solidFill>
                  <a:schemeClr val="accent1"/>
                </a:solidFill>
                <a:latin typeface="+mn-lt"/>
              </a:rPr>
              <a:t>Создать.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br>
              <a:rPr lang="ru-RU" sz="1800" dirty="0">
                <a:latin typeface="+mn-l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10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6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9898355" cy="365126"/>
          </a:xfrm>
        </p:spPr>
        <p:txBody>
          <a:bodyPr/>
          <a:lstStyle/>
          <a:p>
            <a:r>
              <a:rPr lang="ru-RU" dirty="0"/>
              <a:t>Создание подключения</a:t>
            </a: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E59698-F5EC-F752-E54B-8E48D7764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50" y="1060543"/>
            <a:ext cx="9639300" cy="52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6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7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</a:t>
            </a:r>
            <a:r>
              <a:rPr lang="ru-RU" dirty="0" err="1"/>
              <a:t>датасета</a:t>
            </a: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F91D0-726B-2B0B-B80F-89369BE42AF9}"/>
              </a:ext>
            </a:extLst>
          </p:cNvPr>
          <p:cNvSpPr txBox="1"/>
          <p:nvPr/>
        </p:nvSpPr>
        <p:spPr>
          <a:xfrm>
            <a:off x="223544" y="1102142"/>
            <a:ext cx="11727156" cy="5862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Создайте </a:t>
            </a:r>
            <a:r>
              <a:rPr lang="ru-RU" dirty="0" err="1"/>
              <a:t>датасет</a:t>
            </a:r>
            <a:r>
              <a:rPr lang="ru-RU" dirty="0"/>
              <a:t> на базе подключения </a:t>
            </a:r>
            <a:r>
              <a:rPr lang="en" dirty="0" err="1"/>
              <a:t>SuperHeroes</a:t>
            </a:r>
            <a:r>
              <a:rPr lang="en" dirty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На странице подключения в правом верхнем углу нажмите кнопку </a:t>
            </a:r>
            <a:r>
              <a:rPr lang="ru-RU" dirty="0">
                <a:solidFill>
                  <a:schemeClr val="accent1"/>
                </a:solidFill>
              </a:rPr>
              <a:t>Создать </a:t>
            </a:r>
            <a:r>
              <a:rPr lang="ru-RU" dirty="0" err="1">
                <a:solidFill>
                  <a:schemeClr val="accent1"/>
                </a:solidFill>
              </a:rPr>
              <a:t>датасет</a:t>
            </a:r>
            <a:r>
              <a:rPr lang="ru-RU" dirty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Перейдите на вкладку Поля.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Создайте поле с показателем количества супергероев: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Продублируйте поле </a:t>
            </a:r>
            <a:r>
              <a:rPr lang="en" dirty="0"/>
              <a:t>Name — </a:t>
            </a:r>
            <a:r>
              <a:rPr lang="ru-RU" dirty="0"/>
              <a:t>в правой части строки с полем нажмите  и выберите Дублировать.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Переименуйте дубликат поля </a:t>
            </a:r>
            <a:r>
              <a:rPr lang="en" dirty="0"/>
              <a:t>Name (1) </a:t>
            </a:r>
            <a:r>
              <a:rPr lang="ru-RU" dirty="0"/>
              <a:t>в </a:t>
            </a:r>
            <a:r>
              <a:rPr lang="en" dirty="0"/>
              <a:t>Heroes count: </a:t>
            </a:r>
            <a:r>
              <a:rPr lang="ru-RU" dirty="0"/>
              <a:t>нажмите на имя поля, удалите текущее имя и введите новое.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 столбце Агрегация выберите </a:t>
            </a:r>
            <a:r>
              <a:rPr lang="ru-RU" dirty="0">
                <a:solidFill>
                  <a:schemeClr val="accent1"/>
                </a:solidFill>
              </a:rPr>
              <a:t>Количество уникальных. </a:t>
            </a:r>
            <a:r>
              <a:rPr lang="ru-RU" dirty="0"/>
              <a:t>Поле с агрегацией поменяет цвет на синий: оно стало показателем.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Сохраните </a:t>
            </a:r>
            <a:r>
              <a:rPr lang="ru-RU" dirty="0" err="1"/>
              <a:t>датасет</a:t>
            </a:r>
            <a:r>
              <a:rPr lang="ru-RU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 правом верхнем углу нажмите кнопку </a:t>
            </a:r>
            <a:r>
              <a:rPr lang="ru-RU" dirty="0">
                <a:solidFill>
                  <a:schemeClr val="accent1"/>
                </a:solidFill>
              </a:rPr>
              <a:t>Сохранить.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Введите название </a:t>
            </a:r>
            <a:r>
              <a:rPr lang="ru-RU" dirty="0" err="1"/>
              <a:t>датасета</a:t>
            </a:r>
            <a:r>
              <a:rPr lang="ru-RU" dirty="0"/>
              <a:t> — </a:t>
            </a:r>
            <a:r>
              <a:rPr lang="en" dirty="0" err="1"/>
              <a:t>SuperHeroes</a:t>
            </a:r>
            <a:r>
              <a:rPr lang="en" dirty="0"/>
              <a:t> dataset </a:t>
            </a:r>
            <a:r>
              <a:rPr lang="ru-RU" dirty="0"/>
              <a:t>и нажмите кнопку Создать.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62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</a:t>
            </a:r>
            <a:r>
              <a:rPr lang="ru-RU" dirty="0" err="1"/>
              <a:t>датасета</a:t>
            </a: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F3A211-C1E4-7924-10CE-AEF15ACF9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815" y="1017664"/>
            <a:ext cx="9836370" cy="549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4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FF9E4-55CD-4218-A7BC-6CFE9B8A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EC7-D4E7-49A9-99C7-C28166B54012}" type="slidenum">
              <a:rPr lang="ru-RU" smtClean="0"/>
              <a:t>9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37E05-3DE0-1F29-B335-DEF6E9E5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5" y="330931"/>
            <a:ext cx="8342385" cy="365126"/>
          </a:xfrm>
        </p:spPr>
        <p:txBody>
          <a:bodyPr/>
          <a:lstStyle/>
          <a:p>
            <a:r>
              <a:rPr lang="ru-RU" dirty="0"/>
              <a:t>Создание столбчатой диаграммы</a:t>
            </a:r>
            <a:br>
              <a:rPr lang="ru-RU" b="1" dirty="0"/>
            </a:br>
            <a:br>
              <a:rPr lang="ru-RU" b="1" dirty="0"/>
            </a:br>
            <a:br>
              <a:rPr lang="en" b="1" dirty="0"/>
            </a:br>
            <a:br>
              <a:rPr lang="ru-RU" sz="2000" dirty="0">
                <a:latin typeface="+mn-lt"/>
              </a:rPr>
            </a:br>
            <a:br>
              <a:rPr lang="en" b="1" dirty="0"/>
            </a:br>
            <a:endParaRPr lang="ru-RU" b="1" dirty="0"/>
          </a:p>
        </p:txBody>
      </p:sp>
      <p:pic>
        <p:nvPicPr>
          <p:cNvPr id="19" name="Объект 17">
            <a:extLst>
              <a:ext uri="{FF2B5EF4-FFF2-40B4-BE49-F238E27FC236}">
                <a16:creationId xmlns:a16="http://schemas.microsoft.com/office/drawing/2014/main" id="{75A618E5-302A-4155-8AA6-F77D987F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782348"/>
            <a:ext cx="1405731" cy="61549"/>
          </a:xfrm>
          <a:prstGeom prst="roundRect">
            <a:avLst>
              <a:gd name="adj" fmla="val 2934"/>
            </a:avLst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F91D0-726B-2B0B-B80F-89369BE42AF9}"/>
              </a:ext>
            </a:extLst>
          </p:cNvPr>
          <p:cNvSpPr txBox="1"/>
          <p:nvPr/>
        </p:nvSpPr>
        <p:spPr>
          <a:xfrm>
            <a:off x="223544" y="1102142"/>
            <a:ext cx="11650956" cy="544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Для визуализации разделения супергероев по принадлежности к лагерю хороших или плохих создайте чарт — столбчатую диаграмму: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На странице </a:t>
            </a:r>
            <a:r>
              <a:rPr lang="ru-RU" dirty="0" err="1"/>
              <a:t>датасета</a:t>
            </a:r>
            <a:r>
              <a:rPr lang="ru-RU" dirty="0"/>
              <a:t> в правом верхнем углу нажмите кнопку </a:t>
            </a:r>
            <a:r>
              <a:rPr lang="ru-RU" dirty="0">
                <a:solidFill>
                  <a:schemeClr val="accent1"/>
                </a:solidFill>
              </a:rPr>
              <a:t>Создать чарт.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Добавьте в чарт признак принадлежности к лагерю хороших или плохих. Для этого из раздела </a:t>
            </a:r>
            <a:r>
              <a:rPr lang="ru-RU" dirty="0">
                <a:solidFill>
                  <a:schemeClr val="accent1"/>
                </a:solidFill>
              </a:rPr>
              <a:t>Измерения</a:t>
            </a:r>
            <a:r>
              <a:rPr lang="ru-RU" dirty="0"/>
              <a:t> перетащите поле </a:t>
            </a:r>
            <a:r>
              <a:rPr lang="en" dirty="0"/>
              <a:t>Alignment </a:t>
            </a:r>
            <a:r>
              <a:rPr lang="ru-RU" dirty="0"/>
              <a:t>в секцию </a:t>
            </a:r>
            <a:r>
              <a:rPr lang="en" dirty="0"/>
              <a:t>X.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Добавьте в чарт количество супергероев. Для этого из раздела </a:t>
            </a:r>
            <a:r>
              <a:rPr lang="ru-RU" dirty="0">
                <a:solidFill>
                  <a:schemeClr val="accent1"/>
                </a:solidFill>
              </a:rPr>
              <a:t>Показатели</a:t>
            </a:r>
            <a:r>
              <a:rPr lang="ru-RU" dirty="0"/>
              <a:t> перетащите поле </a:t>
            </a:r>
            <a:r>
              <a:rPr lang="en" dirty="0"/>
              <a:t>Heroes count </a:t>
            </a:r>
            <a:r>
              <a:rPr lang="ru-RU" dirty="0"/>
              <a:t>в секцию </a:t>
            </a:r>
            <a:r>
              <a:rPr lang="en" dirty="0"/>
              <a:t>Y.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Отсортируйте столбцы по количества супергероев. Для этого из раздела </a:t>
            </a:r>
            <a:r>
              <a:rPr lang="ru-RU" dirty="0">
                <a:solidFill>
                  <a:schemeClr val="accent1"/>
                </a:solidFill>
              </a:rPr>
              <a:t>Показатели</a:t>
            </a:r>
            <a:r>
              <a:rPr lang="ru-RU" dirty="0"/>
              <a:t> перетащите поле </a:t>
            </a:r>
            <a:r>
              <a:rPr lang="en" dirty="0"/>
              <a:t>Heroes count </a:t>
            </a:r>
            <a:r>
              <a:rPr lang="ru-RU" dirty="0"/>
              <a:t>в секцию </a:t>
            </a:r>
            <a:r>
              <a:rPr lang="ru-RU" dirty="0">
                <a:solidFill>
                  <a:schemeClr val="accent1"/>
                </a:solidFill>
              </a:rPr>
              <a:t>Сортировка.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Добавьте на график цветовое разделение супергероев по признаку принадлежности к лагерю хороших или плохих. Для этого из раздела </a:t>
            </a:r>
            <a:r>
              <a:rPr lang="ru-RU" dirty="0">
                <a:solidFill>
                  <a:schemeClr val="accent1"/>
                </a:solidFill>
              </a:rPr>
              <a:t>Измерения</a:t>
            </a:r>
            <a:r>
              <a:rPr lang="ru-RU" dirty="0"/>
              <a:t> перетащите поле </a:t>
            </a:r>
            <a:r>
              <a:rPr lang="en" dirty="0"/>
              <a:t>Alignment </a:t>
            </a:r>
            <a:r>
              <a:rPr lang="ru-RU" dirty="0"/>
              <a:t>в секцию </a:t>
            </a:r>
            <a:r>
              <a:rPr lang="ru-RU" dirty="0">
                <a:solidFill>
                  <a:schemeClr val="accent1"/>
                </a:solidFill>
              </a:rPr>
              <a:t>Цвета.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095668"/>
      </p:ext>
    </p:extLst>
  </p:cSld>
  <p:clrMapOvr>
    <a:masterClrMapping/>
  </p:clrMapOvr>
</p:sld>
</file>

<file path=ppt/theme/theme1.xml><?xml version="1.0" encoding="utf-8"?>
<a:theme xmlns:a="http://schemas.openxmlformats.org/drawingml/2006/main" name="110 лет ЮФУ">
  <a:themeElements>
    <a:clrScheme name="ЮФУ 110-летие">
      <a:dk1>
        <a:srgbClr val="070D6B"/>
      </a:dk1>
      <a:lt1>
        <a:sysClr val="window" lastClr="FFFFFF"/>
      </a:lt1>
      <a:dk2>
        <a:srgbClr val="000000"/>
      </a:dk2>
      <a:lt2>
        <a:srgbClr val="E8E8E8"/>
      </a:lt2>
      <a:accent1>
        <a:srgbClr val="E13855"/>
      </a:accent1>
      <a:accent2>
        <a:srgbClr val="070D6B"/>
      </a:accent2>
      <a:accent3>
        <a:srgbClr val="EE115F"/>
      </a:accent3>
      <a:accent4>
        <a:srgbClr val="1D4992"/>
      </a:accent4>
      <a:accent5>
        <a:srgbClr val="003F99"/>
      </a:accent5>
      <a:accent6>
        <a:srgbClr val="FF1F33"/>
      </a:accent6>
      <a:hlink>
        <a:srgbClr val="404040"/>
      </a:hlink>
      <a:folHlink>
        <a:srgbClr val="A6A6A6"/>
      </a:folHlink>
    </a:clrScheme>
    <a:fontScheme name="Другая 1">
      <a:majorFont>
        <a:latin typeface="Montserrat Medium"/>
        <a:ea typeface=""/>
        <a:cs typeface=""/>
      </a:majorFont>
      <a:minorFont>
        <a:latin typeface="Montserrat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10 лет ЮФУ + Приоритет">
  <a:themeElements>
    <a:clrScheme name="ЮФУ 110-летие">
      <a:dk1>
        <a:srgbClr val="070D6B"/>
      </a:dk1>
      <a:lt1>
        <a:sysClr val="window" lastClr="FFFFFF"/>
      </a:lt1>
      <a:dk2>
        <a:srgbClr val="000000"/>
      </a:dk2>
      <a:lt2>
        <a:srgbClr val="E8E8E8"/>
      </a:lt2>
      <a:accent1>
        <a:srgbClr val="E13855"/>
      </a:accent1>
      <a:accent2>
        <a:srgbClr val="070D6B"/>
      </a:accent2>
      <a:accent3>
        <a:srgbClr val="EE115F"/>
      </a:accent3>
      <a:accent4>
        <a:srgbClr val="1D4992"/>
      </a:accent4>
      <a:accent5>
        <a:srgbClr val="003F99"/>
      </a:accent5>
      <a:accent6>
        <a:srgbClr val="FF1F33"/>
      </a:accent6>
      <a:hlink>
        <a:srgbClr val="404040"/>
      </a:hlink>
      <a:folHlink>
        <a:srgbClr val="A6A6A6"/>
      </a:folHlink>
    </a:clrScheme>
    <a:fontScheme name="Другая 1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811E8F5044A544BB83052605B5A59F4" ma:contentTypeVersion="16" ma:contentTypeDescription="Создание документа." ma:contentTypeScope="" ma:versionID="c0e8b6f85efc53418d7b548a17a7cd47">
  <xsd:schema xmlns:xsd="http://www.w3.org/2001/XMLSchema" xmlns:xs="http://www.w3.org/2001/XMLSchema" xmlns:p="http://schemas.microsoft.com/office/2006/metadata/properties" xmlns:ns3="bf9d1361-2d82-42d1-9788-39eb0c1f465e" xmlns:ns4="bf08894f-036c-4d75-817d-af539e9f3692" targetNamespace="http://schemas.microsoft.com/office/2006/metadata/properties" ma:root="true" ma:fieldsID="37ac7b825bc7955317c07465d5f1c896" ns3:_="" ns4:_="">
    <xsd:import namespace="bf9d1361-2d82-42d1-9788-39eb0c1f465e"/>
    <xsd:import namespace="bf08894f-036c-4d75-817d-af539e9f369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OCR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d1361-2d82-42d1-9788-39eb0c1f46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8894f-036c-4d75-817d-af539e9f36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08894f-036c-4d75-817d-af539e9f3692" xsi:nil="true"/>
  </documentManagement>
</p:properties>
</file>

<file path=customXml/itemProps1.xml><?xml version="1.0" encoding="utf-8"?>
<ds:datastoreItem xmlns:ds="http://schemas.openxmlformats.org/officeDocument/2006/customXml" ds:itemID="{C7D1893F-DE91-4D6E-AF6E-F137A860B5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B96BED-9499-4C4A-A92D-FF667A82E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9d1361-2d82-42d1-9788-39eb0c1f465e"/>
    <ds:schemaRef ds:uri="bf08894f-036c-4d75-817d-af539e9f3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CD67D3-7634-453B-9F0C-BD39632188C0}">
  <ds:schemaRefs>
    <ds:schemaRef ds:uri="http://schemas.microsoft.com/office/2006/metadata/properties"/>
    <ds:schemaRef ds:uri="http://purl.org/dc/elements/1.1/"/>
    <ds:schemaRef ds:uri="http://purl.org/dc/dcmitype/"/>
    <ds:schemaRef ds:uri="bf9d1361-2d82-42d1-9788-39eb0c1f465e"/>
    <ds:schemaRef ds:uri="http://purl.org/dc/terms/"/>
    <ds:schemaRef ds:uri="bf08894f-036c-4d75-817d-af539e9f3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10164</TotalTime>
  <Words>1346</Words>
  <Application>Microsoft Macintosh PowerPoint</Application>
  <PresentationFormat>Широкоэкранный</PresentationFormat>
  <Paragraphs>163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Montserrat Medium</vt:lpstr>
      <vt:lpstr>Montserrat</vt:lpstr>
      <vt:lpstr>Aptos</vt:lpstr>
      <vt:lpstr>Arial</vt:lpstr>
      <vt:lpstr>110 лет ЮФУ</vt:lpstr>
      <vt:lpstr>110 лет ЮФУ + Приоритет</vt:lpstr>
      <vt:lpstr>Основы работы с данными для ИИ  Лекция 5 Работа с Яндекс Даталенс</vt:lpstr>
      <vt:lpstr>О Яндекс Даталенс    </vt:lpstr>
      <vt:lpstr>Перед началом работы     </vt:lpstr>
      <vt:lpstr>Создание воркбука     </vt:lpstr>
      <vt:lpstr>Создание подключения   </vt:lpstr>
      <vt:lpstr>Создание подключения   </vt:lpstr>
      <vt:lpstr>Создание датасета  </vt:lpstr>
      <vt:lpstr>Создание датасета  </vt:lpstr>
      <vt:lpstr>Создание столбчатой диаграммы     </vt:lpstr>
      <vt:lpstr>Создание столбчатой диаграммы     </vt:lpstr>
      <vt:lpstr>Создание столбчатой диаграммы     </vt:lpstr>
      <vt:lpstr>Создание столбчатой диаграммы     </vt:lpstr>
      <vt:lpstr>Создание столбчатой диаграммы     </vt:lpstr>
      <vt:lpstr>Создание столбчатой диаграммы     </vt:lpstr>
      <vt:lpstr>Создание кольцевой диаграммы     </vt:lpstr>
      <vt:lpstr>Создание кольцевой диаграммы     </vt:lpstr>
      <vt:lpstr>Создание кольцевой диаграммы     </vt:lpstr>
      <vt:lpstr>Создание кольцевой диаграммы     </vt:lpstr>
      <vt:lpstr>Создание кольцевой диаграммы     </vt:lpstr>
      <vt:lpstr>Создание дашборда и добавление чартов      </vt:lpstr>
      <vt:lpstr>Создание дашборда и добавление чартов      </vt:lpstr>
      <vt:lpstr>Создание дашборда и добавление чартов      </vt:lpstr>
      <vt:lpstr>Создание дашборда и добавление чартов      </vt:lpstr>
      <vt:lpstr>Добавление селекторов на дашборд      </vt:lpstr>
      <vt:lpstr>Добавление селекторов на дашборд     </vt:lpstr>
      <vt:lpstr>Добавление селекторов на дашборд     </vt:lpstr>
      <vt:lpstr>Добавление селекторов на дашборд      </vt:lpstr>
      <vt:lpstr>Добавление селекторов на дашборд      </vt:lpstr>
      <vt:lpstr>Добавление селекторов на дашборд      </vt:lpstr>
      <vt:lpstr>Исследование данных     </vt:lpstr>
      <vt:lpstr>Исследование данных     </vt:lpstr>
      <vt:lpstr>Исследование данных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ДИЗАЙНА В ЮФУ</dc:title>
  <dc:creator>Гукасян Артем Анатольевич</dc:creator>
  <cp:lastModifiedBy>Доц Екатерина Александровна</cp:lastModifiedBy>
  <cp:revision>76</cp:revision>
  <dcterms:created xsi:type="dcterms:W3CDTF">2025-03-02T15:58:03Z</dcterms:created>
  <dcterms:modified xsi:type="dcterms:W3CDTF">2025-09-06T17:15:58Z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0x010100E811E8F5044A544BB83052605B5A59F4</vt:lpwstr>
  </property>
</Properties>
</file>