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9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4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8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425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4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50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4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0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0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5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05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9812AC6-7431-4593-B0F2-D402AC060B3D}" type="datetimeFigureOut">
              <a:rPr lang="ru-RU" smtClean="0"/>
              <a:t>14.04.2026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3BF34C-0C1B-4549-9BD2-90E6DCBBB33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5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9CE13-CE0B-9BF8-FDE1-6562275CD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Сложное движение точки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297AA2-71C2-A39F-F9CE-61B8CCAFA5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15.04.2026</a:t>
            </a:r>
          </a:p>
        </p:txBody>
      </p:sp>
    </p:spTree>
    <p:extLst>
      <p:ext uri="{BB962C8B-B14F-4D97-AF65-F5344CB8AC3E}">
        <p14:creationId xmlns:p14="http://schemas.microsoft.com/office/powerpoint/2010/main" val="1933135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95E900-1462-A4C3-BEA1-BE11F8DA68A6}"/>
              </a:ext>
            </a:extLst>
          </p:cNvPr>
          <p:cNvSpPr txBox="1"/>
          <p:nvPr/>
        </p:nvSpPr>
        <p:spPr>
          <a:xfrm>
            <a:off x="413124" y="5155532"/>
            <a:ext cx="95674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333333"/>
                </a:solidFill>
                <a:latin typeface="YS Text"/>
              </a:rPr>
              <a:t>И</a:t>
            </a:r>
            <a:r>
              <a:rPr lang="ru-RU" b="1" i="1" dirty="0">
                <a:solidFill>
                  <a:srgbClr val="333333"/>
                </a:solidFill>
                <a:effectLst/>
                <a:latin typeface="YS Text"/>
              </a:rPr>
              <a:t>з-за медленного вращения Земли эффекты Кориолиса обычно малы по сравнению с другими силами. Они становятся заметными для движений, происходящих на больших расстояниях при длительных периодах времени, например, для крупномасштабного движения воздуха или воды в океане.</a:t>
            </a:r>
            <a:endParaRPr lang="ru-RU" b="1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BE873-C55E-A1C0-358E-4D0BD1F39862}"/>
              </a:ext>
            </a:extLst>
          </p:cNvPr>
          <p:cNvSpPr txBox="1"/>
          <p:nvPr/>
        </p:nvSpPr>
        <p:spPr>
          <a:xfrm>
            <a:off x="413124" y="381770"/>
            <a:ext cx="78979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</a:t>
            </a:r>
            <a:r>
              <a:rPr lang="ru-RU" b="1" dirty="0"/>
              <a:t>Проявление ускорения Кориолиса в контексте рельсов</a:t>
            </a:r>
            <a:r>
              <a:rPr lang="ru-RU" dirty="0"/>
              <a:t> связано с неравномерным износом железнодорожных путей. В </a:t>
            </a:r>
            <a:r>
              <a:rPr lang="ru-RU" b="1" dirty="0"/>
              <a:t>Северном полушарии</a:t>
            </a:r>
            <a:r>
              <a:rPr lang="ru-RU" dirty="0"/>
              <a:t> сила Кориолиса направлена перпендикулярно движению поезда и стремится сдвинуть его вправо по ходу движения. </a:t>
            </a:r>
          </a:p>
          <a:p>
            <a:r>
              <a:rPr lang="ru-RU" b="1" dirty="0"/>
              <a:t>На двухколейных дорогах</a:t>
            </a:r>
            <a:r>
              <a:rPr lang="ru-RU" dirty="0"/>
              <a:t>, где поезда движутся только в одном направлении по  каждой колее, действие силы Кориолиса приводит к тому, что правые по ходу движения рельсы изнашиваются сильнее, чем левые. В </a:t>
            </a:r>
            <a:r>
              <a:rPr lang="ru-RU" b="1" dirty="0"/>
              <a:t>Южном полушарии</a:t>
            </a:r>
            <a:r>
              <a:rPr lang="ru-RU" dirty="0"/>
              <a:t> из-за изменения направления силы </a:t>
            </a:r>
          </a:p>
          <a:p>
            <a:r>
              <a:rPr lang="ru-RU" dirty="0"/>
              <a:t>Кориолиса больше изнашиваются левые рельсы.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A48CE-18D7-07D1-0B31-DD472F7CE940}"/>
              </a:ext>
            </a:extLst>
          </p:cNvPr>
          <p:cNvSpPr txBox="1"/>
          <p:nvPr/>
        </p:nvSpPr>
        <p:spPr>
          <a:xfrm>
            <a:off x="413124" y="3719963"/>
            <a:ext cx="10472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4. </a:t>
            </a:r>
            <a:r>
              <a:rPr lang="ru-RU" b="1" dirty="0"/>
              <a:t>Несимметричное разрушение быстро вращающихся дисков</a:t>
            </a:r>
            <a:r>
              <a:rPr lang="ru-RU" dirty="0"/>
              <a:t>: в центрифугах и турбинах сила </a:t>
            </a:r>
          </a:p>
          <a:p>
            <a:r>
              <a:rPr lang="ru-RU" dirty="0"/>
              <a:t>Кориолиса нарушает симметрию центробежных напряжений. Это приводит к тому, что при </a:t>
            </a:r>
          </a:p>
          <a:p>
            <a:r>
              <a:rPr lang="ru-RU" dirty="0"/>
              <a:t>разрушении диск ломается не на равные части, а на осколки неправильной формы, что сложнее </a:t>
            </a:r>
          </a:p>
          <a:p>
            <a:r>
              <a:rPr lang="ru-RU" dirty="0"/>
              <a:t>предсказать и учесть при проектировании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2E1BEBE-6106-3396-FA39-4697419E5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517" y="261508"/>
            <a:ext cx="3394359" cy="22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875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90B01A-53AB-F300-5AA6-9B1CEB2F2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137" y="643466"/>
            <a:ext cx="71423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5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40C5AB-FB71-90F9-F168-8A8B15F73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5" y="327259"/>
            <a:ext cx="7232730" cy="77814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A05C32-4899-7556-9115-0A87677E3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8" y="1136749"/>
            <a:ext cx="7302516" cy="19934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EE849F-C44C-CC6E-DAB5-B8E665651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498" y="3285674"/>
            <a:ext cx="7482626" cy="30828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D500FB-797C-ECD1-1F4C-475E99751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124" y="1260909"/>
            <a:ext cx="3751209" cy="308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92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6193A-1A9B-FC8B-C39E-EE9A027E9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Теорема о сложении скоростей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821867-2BF4-B1FB-6972-E0EC3B6C0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323" y="1541313"/>
            <a:ext cx="8197617" cy="123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60F459-5552-83EB-03CE-CF44C60CD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24" y="1449880"/>
            <a:ext cx="7702620" cy="172788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CC4D634-2B35-B3CB-C356-3E6A7ADEC74E}"/>
              </a:ext>
            </a:extLst>
          </p:cNvPr>
          <p:cNvSpPr txBox="1">
            <a:spLocks/>
          </p:cNvSpPr>
          <p:nvPr/>
        </p:nvSpPr>
        <p:spPr>
          <a:xfrm>
            <a:off x="578524" y="460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Теорема о сложении ускорений</a:t>
            </a:r>
          </a:p>
        </p:txBody>
      </p:sp>
    </p:spTree>
    <p:extLst>
      <p:ext uri="{BB962C8B-B14F-4D97-AF65-F5344CB8AC3E}">
        <p14:creationId xmlns:p14="http://schemas.microsoft.com/office/powerpoint/2010/main" val="3648395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49109-5E10-7861-5E03-5FA24788E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Ускорение Кориолиса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7BA25B-72E2-2422-8871-BDC89C326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422" y="1507147"/>
            <a:ext cx="7380366" cy="171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F9EF1-BAA0-1990-4928-830B43087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94" y="3429000"/>
            <a:ext cx="2514600" cy="26765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9F7AE8-39D2-C5DD-2B4C-8B819961B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5236" y="3941568"/>
            <a:ext cx="8116622" cy="176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4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2EF6A5-6915-0C68-219D-9498906D05E1}"/>
              </a:ext>
            </a:extLst>
          </p:cNvPr>
          <p:cNvSpPr txBox="1"/>
          <p:nvPr/>
        </p:nvSpPr>
        <p:spPr>
          <a:xfrm>
            <a:off x="977774" y="1435498"/>
            <a:ext cx="85193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Ускорение Кориолиса равно нулю, если:</a:t>
            </a:r>
          </a:p>
          <a:p>
            <a:endParaRPr lang="ru-RU" dirty="0"/>
          </a:p>
          <a:p>
            <a:pPr marL="342900" indent="-342900">
              <a:buAutoNum type="arabicParenR"/>
            </a:pPr>
            <a:r>
              <a:rPr lang="ru-RU" dirty="0"/>
              <a:t>Переносное движение является поступательным</a:t>
            </a:r>
          </a:p>
          <a:p>
            <a:endParaRPr lang="ru-RU" dirty="0"/>
          </a:p>
          <a:p>
            <a:r>
              <a:rPr lang="ru-RU" dirty="0"/>
              <a:t>2) Скорость относительного движения или угловая скорость переносного движения в данный</a:t>
            </a:r>
          </a:p>
          <a:p>
            <a:r>
              <a:rPr lang="ru-RU" dirty="0"/>
              <a:t> момент времени обратилась в ноль</a:t>
            </a:r>
          </a:p>
          <a:p>
            <a:endParaRPr lang="ru-RU" dirty="0"/>
          </a:p>
          <a:p>
            <a:r>
              <a:rPr lang="ru-RU" dirty="0"/>
              <a:t>3) Вектор относительной скорости и вектор угловой скорости переносного движения параллельны, </a:t>
            </a:r>
          </a:p>
          <a:p>
            <a:r>
              <a:rPr lang="ru-RU" dirty="0"/>
              <a:t>т.е. угол между этими векторами равен 0 или π</a:t>
            </a:r>
          </a:p>
        </p:txBody>
      </p:sp>
    </p:spTree>
    <p:extLst>
      <p:ext uri="{BB962C8B-B14F-4D97-AF65-F5344CB8AC3E}">
        <p14:creationId xmlns:p14="http://schemas.microsoft.com/office/powerpoint/2010/main" val="158226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DB4086-F8F5-FC6F-CEC2-0292BEC4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Проявление ускорения Кориолиса в природе и технике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9EC0E3-8FC6-C9A6-A491-6A3257EC86C0}"/>
              </a:ext>
            </a:extLst>
          </p:cNvPr>
          <p:cNvSpPr txBox="1"/>
          <p:nvPr/>
        </p:nvSpPr>
        <p:spPr>
          <a:xfrm>
            <a:off x="657130" y="4337842"/>
            <a:ext cx="61420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1. Отклонение ветров (пассатов, циклонов, антициклонов)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В Северном полушарии сила Кориолиса отклоняет потоки воздуха вправо от направления движения, в Южном — влево. Это влияет на направление вращения атмосферных вихрей: в циклонах воздушные массы закручиваются против часовой стрелки (в Северном полушарии) и по часовой (в Южном), в антициклонах — наоборот.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93F2B-5BA6-2C05-C1F0-3BDC06EB3D00}"/>
              </a:ext>
            </a:extLst>
          </p:cNvPr>
          <p:cNvSpPr txBox="1"/>
          <p:nvPr/>
        </p:nvSpPr>
        <p:spPr>
          <a:xfrm>
            <a:off x="588475" y="1834313"/>
            <a:ext cx="10265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Следует помнить, что вследствие второго закона Ньютона, для силы Кориолиса действует закон </a:t>
            </a:r>
          </a:p>
        </p:txBody>
      </p:sp>
      <p:sp>
        <p:nvSpPr>
          <p:cNvPr id="16" name="AutoShape 2" descr="{\displaystyle {\vec {F}}_{K}=-2\,m\,\left[{\vec {\omega }}\times {\vec {v}}_{r}\right].}">
            <a:extLst>
              <a:ext uri="{FF2B5EF4-FFF2-40B4-BE49-F238E27FC236}">
                <a16:creationId xmlns:a16="http://schemas.microsoft.com/office/drawing/2014/main" id="{1012BDEE-655A-1A84-A819-8062F1ED62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12725" y="-238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D32555-A4F7-CF34-B554-42C9B5A0E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75" y="2255306"/>
            <a:ext cx="2447925" cy="51435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4AF6B91-F07D-FD67-281C-1DBFE501A208}"/>
              </a:ext>
            </a:extLst>
          </p:cNvPr>
          <p:cNvSpPr txBox="1"/>
          <p:nvPr/>
        </p:nvSpPr>
        <p:spPr>
          <a:xfrm>
            <a:off x="657130" y="2821317"/>
            <a:ext cx="874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т.е. далее, если речь идет о силе, то ускорение направлено противоположно силе.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75B27F7-3960-CFE4-DF21-252794D28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17" y="3242310"/>
            <a:ext cx="4838164" cy="33032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2F35790-980C-7C13-CAA9-76167236DBF4}"/>
              </a:ext>
            </a:extLst>
          </p:cNvPr>
          <p:cNvSpPr txBox="1"/>
          <p:nvPr/>
        </p:nvSpPr>
        <p:spPr>
          <a:xfrm>
            <a:off x="588475" y="3482686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Суточное вращение Земли – переносное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19637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E77BC4-022F-86D7-7D98-2B22D47F4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55" y="377070"/>
            <a:ext cx="6395232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2. Размывание берегов рек. </a:t>
            </a:r>
            <a:r>
              <a:rPr lang="ru-RU" dirty="0"/>
              <a:t>Под действием силы Кориолиса вода сильнее ударяется в правый берег в Северном полушарии и отступает от левого. В результате правые берега рек в Северном полушарии оказываются более крутыми, в Южном — наоборот.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75CB55-9087-B88C-7401-5DE4E62C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174" y="2654509"/>
            <a:ext cx="2960555" cy="2912021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D33A330-15A7-CB5E-2211-2B73F8EC3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87" y="824012"/>
            <a:ext cx="4656416" cy="52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707126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452</TotalTime>
  <Words>384</Words>
  <Application>Microsoft Office PowerPoint</Application>
  <PresentationFormat>Широкоэкранный</PresentationFormat>
  <Paragraphs>28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YS Text</vt:lpstr>
      <vt:lpstr>Ретро</vt:lpstr>
      <vt:lpstr>Сложное движение точки</vt:lpstr>
      <vt:lpstr>Презентация PowerPoint</vt:lpstr>
      <vt:lpstr>Презентация PowerPoint</vt:lpstr>
      <vt:lpstr>Теорема о сложении скоростей</vt:lpstr>
      <vt:lpstr>Презентация PowerPoint</vt:lpstr>
      <vt:lpstr>Ускорение Кориолиса</vt:lpstr>
      <vt:lpstr>Презентация PowerPoint</vt:lpstr>
      <vt:lpstr>Проявление ускорения Кориолиса в природе и технике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Ватульян Карина Александровна</dc:creator>
  <cp:lastModifiedBy>Ватульян Карина Александровна</cp:lastModifiedBy>
  <cp:revision>3</cp:revision>
  <dcterms:created xsi:type="dcterms:W3CDTF">2026-04-13T13:10:45Z</dcterms:created>
  <dcterms:modified xsi:type="dcterms:W3CDTF">2026-04-14T20:02:23Z</dcterms:modified>
</cp:coreProperties>
</file>