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58" r:id="rId5"/>
    <p:sldId id="260" r:id="rId6"/>
    <p:sldId id="264" r:id="rId7"/>
    <p:sldId id="262" r:id="rId8"/>
    <p:sldId id="263" r:id="rId9"/>
    <p:sldId id="265" r:id="rId10"/>
    <p:sldId id="261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87" d="100"/>
          <a:sy n="87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E88E85-0E64-452A-B7F8-F3872CE9486D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902D1D-1E0F-4B50-AC76-93769FE2E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116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C4018E-4C90-7B8C-5EBD-5E078089B5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D8638AE-BB26-E2C7-76E4-D0F867F6C7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74659EF-28FB-D201-0BF8-EF5E00FAB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E2A5-8460-47D5-8EA7-0ECD6111039B}" type="datetime1">
              <a:rPr lang="ru-RU" smtClean="0"/>
              <a:t>09.06.2022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1B721D-F26A-FB8E-B34D-BB974BF2C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0D18B2-89E2-817C-8A73-6F704BE1C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7DBC-D4DF-4EFD-A010-5CD331D03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22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1ED271-0AA7-D947-74B8-24EC1F4F4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D5898C1-0A04-F799-CF81-7BB6E49792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17487E-ADEE-2032-A32D-399D4707C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DE251-1BBD-4BEE-B8A3-4E869C0D49B2}" type="datetime1">
              <a:rPr lang="ru-RU" smtClean="0"/>
              <a:t>09.06.2022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0BB70D-DD5D-28BD-5BE2-BB6D2D735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2AA11CB-7939-09C2-B9C6-B6ECEF0F6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7DBC-D4DF-4EFD-A010-5CD331D03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767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520A05A-D5E1-E751-8AB1-6500333E18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21A9569-8384-C5D9-A1C9-F31DC1C99F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FFDC8C-E43B-BC71-F7C2-7E73D725B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63FB0-BBF1-43E7-8536-66C9F4535782}" type="datetime1">
              <a:rPr lang="ru-RU" smtClean="0"/>
              <a:t>09.06.2022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5F6D9B-48A0-4A59-898E-379562CD2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5A0733-49DF-AC4E-8577-375F64F0C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7DBC-D4DF-4EFD-A010-5CD331D03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290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BB2520-EEF7-415F-9878-6D5556010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9C4CDD-606B-B3EA-A6CD-CE4A60DB3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F01BA7-66D1-F1EB-17A6-2594AD720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5F1F-6607-45EB-977B-181C267E7B6D}" type="datetime1">
              <a:rPr lang="ru-RU" smtClean="0"/>
              <a:t>09.06.2022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E5BAE4-E87F-20B7-907C-26225E3AC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90BB32-D58A-8F71-4E70-003BF7F0C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7DBC-D4DF-4EFD-A010-5CD331D03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296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C8930D-A1DE-6EBB-F60E-AF1D2D54E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333B2B0-AAED-1126-CE09-0B08CD5C17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9DD284-E8E2-1527-9218-096619E01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8412-4653-4A72-8791-FD0C7731B6EF}" type="datetime1">
              <a:rPr lang="ru-RU" smtClean="0"/>
              <a:t>09.06.2022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141910-5B73-3CCD-9E23-34CB67650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6536FFD-AEF6-F3C5-3133-8A7D366AD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7DBC-D4DF-4EFD-A010-5CD331D03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361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D953BE-8F7A-D9A5-6FE5-47C38632E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1B323F-5CC3-3E51-E33C-A30A206187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47A7BBE-0736-384E-54DB-324844F31C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14CAB2-0565-2481-C9FC-28257238B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1919F-800C-4EB5-A97D-5C15FB2DFEFC}" type="datetime1">
              <a:rPr lang="ru-RU" smtClean="0"/>
              <a:t>09.06.2022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653D0B9-A01E-63D9-6847-7506636CC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25B081B-FA89-2FAD-227D-3F30A7226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7DBC-D4DF-4EFD-A010-5CD331D03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008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60C8A9-7873-63BD-4FC3-784A1084C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9F168B4-2747-17D5-FCF4-D085FBB6CF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FADB2C3-2B6E-616C-A44F-39763CA4A3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C75E02D-97CD-C731-774F-F781FBB593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46F9E51-9D53-6EB9-D763-FDF20C4533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3F009F0-7E1D-8C34-F99C-EAEDA4DE3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09E25-B37B-41AE-9430-56842889E5D7}" type="datetime1">
              <a:rPr lang="ru-RU" smtClean="0"/>
              <a:t>09.06.2022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0A487EE-5CB7-04A6-6136-6B55A3B11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F35C373-732C-96D6-1A38-E6B31FAFD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7DBC-D4DF-4EFD-A010-5CD331D03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171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E49D93-8F9B-DAE7-1246-7935648F4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CAEBAFB-5C0F-0108-D63A-8F199636C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611E-632B-4B76-A916-C0561F1E3F83}" type="datetime1">
              <a:rPr lang="ru-RU" smtClean="0"/>
              <a:t>09.06.2022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20F78B9-A1BE-01CF-CD9E-F03CB563F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16D66F2-749C-FDD5-CF85-58A43948F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7DBC-D4DF-4EFD-A010-5CD331D03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004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B32DAD9-2D1C-16EF-954A-28FA1E2D0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D2844-EFCA-4FCA-9E0D-34EC5803906D}" type="datetime1">
              <a:rPr lang="ru-RU" smtClean="0"/>
              <a:t>09.06.2022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1ABF2FE-165A-2D4E-F7B0-0C23F96D6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E34760C-490F-E308-A0C5-E8E10F0C1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7DBC-D4DF-4EFD-A010-5CD331D03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098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4B79E9-12AE-5578-90F7-CA666636F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593D3F-854D-AB4E-80D2-B91D9C189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2E831E4-C66F-0332-FCB3-B889B4F1EE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49D2DB1-DFD3-8CFE-A0A0-BBBE9B274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BB867-F575-4052-BD50-94D65C4AFD12}" type="datetime1">
              <a:rPr lang="ru-RU" smtClean="0"/>
              <a:t>09.06.2022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7FDABAC-EFC2-9940-68F1-7B8384371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835413E-C307-4DF3-0B5B-4C3051918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7DBC-D4DF-4EFD-A010-5CD331D03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386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51CCF2-56D6-5F0A-585D-85C73AFF8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E244E20-3DD3-C61F-A94F-6DD87F73DF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9DDE64C-1D6B-A660-3F50-051C230768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F8405E7-C39D-5ED8-1F30-31BCEC435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9040-03CE-4FF6-B144-B4A5B640206B}" type="datetime1">
              <a:rPr lang="ru-RU" smtClean="0"/>
              <a:t>09.06.2022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3AAC231-8289-9ABC-EFB1-A114F793B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F2B86A-34CB-F3A0-27C5-2C33E314E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7DBC-D4DF-4EFD-A010-5CD331D03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412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E9F8AA-DAAB-FF86-0A59-E7B280644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49D2BC6-FDE6-24CD-B05C-791A8E60A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641EB1-2018-99F6-BA90-F762BADE1B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94CD0-C070-458A-9DEB-648709289428}" type="datetime1">
              <a:rPr lang="ru-RU" smtClean="0"/>
              <a:t>09.06.2022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92D86A-22BF-6476-0459-93EC3F392B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9DD9AA-D2A6-92A3-B08F-7BBB8C69E6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07DBC-D4DF-4EFD-A010-5CD331D03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302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9DD96B-1E14-F08A-C828-5AD63BD868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59655"/>
            <a:ext cx="9144000" cy="2387600"/>
          </a:xfrm>
        </p:spPr>
        <p:txBody>
          <a:bodyPr/>
          <a:lstStyle/>
          <a:p>
            <a:r>
              <a:rPr lang="ru-RU" dirty="0"/>
              <a:t>Название работы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12EEA87-EBB2-EACF-FE85-E53558532C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5865" y="4097797"/>
            <a:ext cx="9144000" cy="1655762"/>
          </a:xfrm>
        </p:spPr>
        <p:txBody>
          <a:bodyPr/>
          <a:lstStyle/>
          <a:p>
            <a:r>
              <a:rPr lang="ru-RU" dirty="0"/>
              <a:t>ФИО, должность, место работы составителя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4BB72CB-4152-9C16-EF6B-73350AAD9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7DBC-D4DF-4EFD-A010-5CD331D035E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939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865A7E-AF31-3EF8-1296-9F3C649D7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D74F53-F487-5577-FD74-8EE571B3B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533A057-ED72-C9A0-3D3B-5951365FE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7DBC-D4DF-4EFD-A010-5CD331D035E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332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D8B136-57A2-BB86-E989-280F56E31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Содержание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3D5A0C-82D9-9B34-D8DE-7C6653D93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C7B69AD-5827-B24B-A122-D077956F9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7DBC-D4DF-4EFD-A010-5CD331D035E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5366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FB53F2-0FB7-63E5-8E89-23E5166B3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86E15F-B402-CABB-7BC5-2A576539C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93EDE4A-27E1-3EDE-E501-E09A06495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7DBC-D4DF-4EFD-A010-5CD331D035E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288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41F047-279A-178C-01B6-E4B5738E65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55D6270-682E-2FF1-4A5B-35057E908D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166DF1F-AAC3-7184-49E5-4F2E36508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7DBC-D4DF-4EFD-A010-5CD331D035E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78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865A7E-AF31-3EF8-1296-9F3C649D7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D74F53-F487-5577-FD74-8EE571B3B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533A057-ED72-C9A0-3D3B-5951365FE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7DBC-D4DF-4EFD-A010-5CD331D035E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32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865A7E-AF31-3EF8-1296-9F3C649D7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D74F53-F487-5577-FD74-8EE571B3B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533A057-ED72-C9A0-3D3B-5951365FE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7DBC-D4DF-4EFD-A010-5CD331D035E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315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865A7E-AF31-3EF8-1296-9F3C649D7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D74F53-F487-5577-FD74-8EE571B3B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533A057-ED72-C9A0-3D3B-5951365FE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7DBC-D4DF-4EFD-A010-5CD331D035E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267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865A7E-AF31-3EF8-1296-9F3C649D7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D74F53-F487-5577-FD74-8EE571B3B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533A057-ED72-C9A0-3D3B-5951365FE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7DBC-D4DF-4EFD-A010-5CD331D035E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697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865A7E-AF31-3EF8-1296-9F3C649D7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D74F53-F487-5577-FD74-8EE571B3B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533A057-ED72-C9A0-3D3B-5951365FE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7DBC-D4DF-4EFD-A010-5CD331D035E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3043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20</Words>
  <Application>Microsoft Office PowerPoint</Application>
  <PresentationFormat>Широкоэкранный</PresentationFormat>
  <Paragraphs>13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Название работы</vt:lpstr>
      <vt:lpstr>Содержание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работы</dc:title>
  <dc:creator>Виктория Махно</dc:creator>
  <cp:lastModifiedBy>Виктория Махно</cp:lastModifiedBy>
  <cp:revision>2</cp:revision>
  <dcterms:created xsi:type="dcterms:W3CDTF">2022-06-09T13:54:52Z</dcterms:created>
  <dcterms:modified xsi:type="dcterms:W3CDTF">2022-06-09T14:30:41Z</dcterms:modified>
</cp:coreProperties>
</file>