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D1A674-1410-478B-93D0-E5B68CF7C2C2}" v="279" dt="2023-11-20T17:48:06.208"/>
    <p1510:client id="{99282B56-B212-C946-EF6A-DB5A70EE087A}" v="173" dt="2023-11-20T19:54:46.8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Радионов Данила Валерьевич" userId="S::dradionov@sfedu.ru::4d0909a9-ed75-4ee6-8902-072ab1ab9e5b" providerId="AD" clId="Web-{99282B56-B212-C946-EF6A-DB5A70EE087A}"/>
    <pc:docChg chg="addSld delSld modSld">
      <pc:chgData name="Радионов Данила Валерьевич" userId="S::dradionov@sfedu.ru::4d0909a9-ed75-4ee6-8902-072ab1ab9e5b" providerId="AD" clId="Web-{99282B56-B212-C946-EF6A-DB5A70EE087A}" dt="2023-11-20T19:54:46.894" v="146"/>
      <pc:docMkLst>
        <pc:docMk/>
      </pc:docMkLst>
      <pc:sldChg chg="addSp delSp modSp">
        <pc:chgData name="Радионов Данила Валерьевич" userId="S::dradionov@sfedu.ru::4d0909a9-ed75-4ee6-8902-072ab1ab9e5b" providerId="AD" clId="Web-{99282B56-B212-C946-EF6A-DB5A70EE087A}" dt="2023-11-20T19:45:03.894" v="12"/>
        <pc:sldMkLst>
          <pc:docMk/>
          <pc:sldMk cId="3336862642" sldId="259"/>
        </pc:sldMkLst>
        <pc:spChg chg="mod">
          <ac:chgData name="Радионов Данила Валерьевич" userId="S::dradionov@sfedu.ru::4d0909a9-ed75-4ee6-8902-072ab1ab9e5b" providerId="AD" clId="Web-{99282B56-B212-C946-EF6A-DB5A70EE087A}" dt="2023-11-20T19:45:03.894" v="12"/>
          <ac:spMkLst>
            <pc:docMk/>
            <pc:sldMk cId="3336862642" sldId="259"/>
            <ac:spMk id="2" creationId="{B0A01252-6DD2-405C-8420-E4F4256610FA}"/>
          </ac:spMkLst>
        </pc:spChg>
        <pc:spChg chg="del">
          <ac:chgData name="Радионов Данила Валерьевич" userId="S::dradionov@sfedu.ru::4d0909a9-ed75-4ee6-8902-072ab1ab9e5b" providerId="AD" clId="Web-{99282B56-B212-C946-EF6A-DB5A70EE087A}" dt="2023-11-20T19:45:03.894" v="12"/>
          <ac:spMkLst>
            <pc:docMk/>
            <pc:sldMk cId="3336862642" sldId="259"/>
            <ac:spMk id="9" creationId="{07A451F5-0044-411A-B07C-6382FDFC6373}"/>
          </ac:spMkLst>
        </pc:spChg>
        <pc:spChg chg="add">
          <ac:chgData name="Радионов Данила Валерьевич" userId="S::dradionov@sfedu.ru::4d0909a9-ed75-4ee6-8902-072ab1ab9e5b" providerId="AD" clId="Web-{99282B56-B212-C946-EF6A-DB5A70EE087A}" dt="2023-11-20T19:45:03.894" v="12"/>
          <ac:spMkLst>
            <pc:docMk/>
            <pc:sldMk cId="3336862642" sldId="259"/>
            <ac:spMk id="18" creationId="{B589EDBF-6262-49A7-BA69-DB1608601AED}"/>
          </ac:spMkLst>
        </pc:spChg>
        <pc:cxnChg chg="del">
          <ac:chgData name="Радионов Данила Валерьевич" userId="S::dradionov@sfedu.ru::4d0909a9-ed75-4ee6-8902-072ab1ab9e5b" providerId="AD" clId="Web-{99282B56-B212-C946-EF6A-DB5A70EE087A}" dt="2023-11-20T19:45:03.894" v="12"/>
          <ac:cxnSpMkLst>
            <pc:docMk/>
            <pc:sldMk cId="3336862642" sldId="259"/>
            <ac:cxnSpMk id="7" creationId="{D8689CE0-64D2-447C-9C1F-872D111D8AC3}"/>
          </ac:cxnSpMkLst>
        </pc:cxnChg>
        <pc:cxnChg chg="del">
          <ac:chgData name="Радионов Данила Валерьевич" userId="S::dradionov@sfedu.ru::4d0909a9-ed75-4ee6-8902-072ab1ab9e5b" providerId="AD" clId="Web-{99282B56-B212-C946-EF6A-DB5A70EE087A}" dt="2023-11-20T19:45:03.894" v="12"/>
          <ac:cxnSpMkLst>
            <pc:docMk/>
            <pc:sldMk cId="3336862642" sldId="259"/>
            <ac:cxnSpMk id="11" creationId="{B0AA360F-DECB-4836-8FB6-22C4BC3FB02D}"/>
          </ac:cxnSpMkLst>
        </pc:cxnChg>
        <pc:cxnChg chg="add">
          <ac:chgData name="Радионов Данила Валерьевич" userId="S::dradionov@sfedu.ru::4d0909a9-ed75-4ee6-8902-072ab1ab9e5b" providerId="AD" clId="Web-{99282B56-B212-C946-EF6A-DB5A70EE087A}" dt="2023-11-20T19:45:03.894" v="12"/>
          <ac:cxnSpMkLst>
            <pc:docMk/>
            <pc:sldMk cId="3336862642" sldId="259"/>
            <ac:cxnSpMk id="16" creationId="{D8689CE0-64D2-447C-9C1F-872D111D8AC3}"/>
          </ac:cxnSpMkLst>
        </pc:cxnChg>
        <pc:cxnChg chg="add">
          <ac:chgData name="Радионов Данила Валерьевич" userId="S::dradionov@sfedu.ru::4d0909a9-ed75-4ee6-8902-072ab1ab9e5b" providerId="AD" clId="Web-{99282B56-B212-C946-EF6A-DB5A70EE087A}" dt="2023-11-20T19:45:03.894" v="12"/>
          <ac:cxnSpMkLst>
            <pc:docMk/>
            <pc:sldMk cId="3336862642" sldId="259"/>
            <ac:cxnSpMk id="20" creationId="{BBC0B8F1-C234-43A3-9450-4770CDF9B3B4}"/>
          </ac:cxnSpMkLst>
        </pc:cxnChg>
      </pc:sldChg>
      <pc:sldChg chg="addSp delSp modSp new mod setBg addAnim">
        <pc:chgData name="Радионов Данила Валерьевич" userId="S::dradionov@sfedu.ru::4d0909a9-ed75-4ee6-8902-072ab1ab9e5b" providerId="AD" clId="Web-{99282B56-B212-C946-EF6A-DB5A70EE087A}" dt="2023-11-20T19:45:00.425" v="11"/>
        <pc:sldMkLst>
          <pc:docMk/>
          <pc:sldMk cId="3907468790" sldId="261"/>
        </pc:sldMkLst>
        <pc:spChg chg="mod">
          <ac:chgData name="Радионов Данила Валерьевич" userId="S::dradionov@sfedu.ru::4d0909a9-ed75-4ee6-8902-072ab1ab9e5b" providerId="AD" clId="Web-{99282B56-B212-C946-EF6A-DB5A70EE087A}" dt="2023-11-20T19:45:00.425" v="11"/>
          <ac:spMkLst>
            <pc:docMk/>
            <pc:sldMk cId="3907468790" sldId="261"/>
            <ac:spMk id="2" creationId="{C3CD10B0-AB51-7BD7-779A-D3A39C6B17DB}"/>
          </ac:spMkLst>
        </pc:spChg>
        <pc:spChg chg="del">
          <ac:chgData name="Радионов Данила Валерьевич" userId="S::dradionov@sfedu.ru::4d0909a9-ed75-4ee6-8902-072ab1ab9e5b" providerId="AD" clId="Web-{99282B56-B212-C946-EF6A-DB5A70EE087A}" dt="2023-11-20T19:44:34.751" v="8"/>
          <ac:spMkLst>
            <pc:docMk/>
            <pc:sldMk cId="3907468790" sldId="261"/>
            <ac:spMk id="3" creationId="{87465339-2F20-E8D0-DB0D-9D54B94C2891}"/>
          </ac:spMkLst>
        </pc:spChg>
        <pc:spChg chg="add del">
          <ac:chgData name="Радионов Данила Валерьевич" userId="S::dradionov@sfedu.ru::4d0909a9-ed75-4ee6-8902-072ab1ab9e5b" providerId="AD" clId="Web-{99282B56-B212-C946-EF6A-DB5A70EE087A}" dt="2023-11-20T19:45:00.425" v="11"/>
          <ac:spMkLst>
            <pc:docMk/>
            <pc:sldMk cId="3907468790" sldId="261"/>
            <ac:spMk id="9" creationId="{07A451F5-0044-411A-B07C-6382FDFC6373}"/>
          </ac:spMkLst>
        </pc:spChg>
        <pc:spChg chg="add">
          <ac:chgData name="Радионов Данила Валерьевич" userId="S::dradionov@sfedu.ru::4d0909a9-ed75-4ee6-8902-072ab1ab9e5b" providerId="AD" clId="Web-{99282B56-B212-C946-EF6A-DB5A70EE087A}" dt="2023-11-20T19:45:00.425" v="11"/>
          <ac:spMkLst>
            <pc:docMk/>
            <pc:sldMk cId="3907468790" sldId="261"/>
            <ac:spMk id="18" creationId="{B589EDBF-6262-49A7-BA69-DB1608601AED}"/>
          </ac:spMkLst>
        </pc:spChg>
        <pc:cxnChg chg="add del">
          <ac:chgData name="Радионов Данила Валерьевич" userId="S::dradionov@sfedu.ru::4d0909a9-ed75-4ee6-8902-072ab1ab9e5b" providerId="AD" clId="Web-{99282B56-B212-C946-EF6A-DB5A70EE087A}" dt="2023-11-20T19:45:00.425" v="11"/>
          <ac:cxnSpMkLst>
            <pc:docMk/>
            <pc:sldMk cId="3907468790" sldId="261"/>
            <ac:cxnSpMk id="7" creationId="{D8689CE0-64D2-447C-9C1F-872D111D8AC3}"/>
          </ac:cxnSpMkLst>
        </pc:cxnChg>
        <pc:cxnChg chg="add del">
          <ac:chgData name="Радионов Данила Валерьевич" userId="S::dradionov@sfedu.ru::4d0909a9-ed75-4ee6-8902-072ab1ab9e5b" providerId="AD" clId="Web-{99282B56-B212-C946-EF6A-DB5A70EE087A}" dt="2023-11-20T19:45:00.425" v="11"/>
          <ac:cxnSpMkLst>
            <pc:docMk/>
            <pc:sldMk cId="3907468790" sldId="261"/>
            <ac:cxnSpMk id="11" creationId="{B0AA360F-DECB-4836-8FB6-22C4BC3FB02D}"/>
          </ac:cxnSpMkLst>
        </pc:cxnChg>
        <pc:cxnChg chg="add">
          <ac:chgData name="Радионов Данила Валерьевич" userId="S::dradionov@sfedu.ru::4d0909a9-ed75-4ee6-8902-072ab1ab9e5b" providerId="AD" clId="Web-{99282B56-B212-C946-EF6A-DB5A70EE087A}" dt="2023-11-20T19:45:00.425" v="11"/>
          <ac:cxnSpMkLst>
            <pc:docMk/>
            <pc:sldMk cId="3907468790" sldId="261"/>
            <ac:cxnSpMk id="16" creationId="{D8689CE0-64D2-447C-9C1F-872D111D8AC3}"/>
          </ac:cxnSpMkLst>
        </pc:cxnChg>
        <pc:cxnChg chg="add">
          <ac:chgData name="Радионов Данила Валерьевич" userId="S::dradionov@sfedu.ru::4d0909a9-ed75-4ee6-8902-072ab1ab9e5b" providerId="AD" clId="Web-{99282B56-B212-C946-EF6A-DB5A70EE087A}" dt="2023-11-20T19:45:00.425" v="11"/>
          <ac:cxnSpMkLst>
            <pc:docMk/>
            <pc:sldMk cId="3907468790" sldId="261"/>
            <ac:cxnSpMk id="20" creationId="{BBC0B8F1-C234-43A3-9450-4770CDF9B3B4}"/>
          </ac:cxnSpMkLst>
        </pc:cxnChg>
      </pc:sldChg>
      <pc:sldChg chg="addSp modSp new mod setBg">
        <pc:chgData name="Радионов Данила Валерьевич" userId="S::dradionov@sfedu.ru::4d0909a9-ed75-4ee6-8902-072ab1ab9e5b" providerId="AD" clId="Web-{99282B56-B212-C946-EF6A-DB5A70EE087A}" dt="2023-11-20T19:46:38.558" v="60"/>
        <pc:sldMkLst>
          <pc:docMk/>
          <pc:sldMk cId="3858334320" sldId="262"/>
        </pc:sldMkLst>
        <pc:spChg chg="mod">
          <ac:chgData name="Радионов Данила Валерьевич" userId="S::dradionov@sfedu.ru::4d0909a9-ed75-4ee6-8902-072ab1ab9e5b" providerId="AD" clId="Web-{99282B56-B212-C946-EF6A-DB5A70EE087A}" dt="2023-11-20T19:46:38.558" v="60"/>
          <ac:spMkLst>
            <pc:docMk/>
            <pc:sldMk cId="3858334320" sldId="262"/>
            <ac:spMk id="2" creationId="{42A3B063-A01A-1EF2-D4EE-C4D223004867}"/>
          </ac:spMkLst>
        </pc:spChg>
        <pc:spChg chg="mod">
          <ac:chgData name="Радионов Данила Валерьевич" userId="S::dradionov@sfedu.ru::4d0909a9-ed75-4ee6-8902-072ab1ab9e5b" providerId="AD" clId="Web-{99282B56-B212-C946-EF6A-DB5A70EE087A}" dt="2023-11-20T19:46:38.558" v="60"/>
          <ac:spMkLst>
            <pc:docMk/>
            <pc:sldMk cId="3858334320" sldId="262"/>
            <ac:spMk id="3" creationId="{6EAA43BB-2052-DBA2-E032-A5C4F0EA9A81}"/>
          </ac:spMkLst>
        </pc:spChg>
        <pc:spChg chg="add">
          <ac:chgData name="Радионов Данила Валерьевич" userId="S::dradionov@sfedu.ru::4d0909a9-ed75-4ee6-8902-072ab1ab9e5b" providerId="AD" clId="Web-{99282B56-B212-C946-EF6A-DB5A70EE087A}" dt="2023-11-20T19:46:38.558" v="60"/>
          <ac:spMkLst>
            <pc:docMk/>
            <pc:sldMk cId="3858334320" sldId="262"/>
            <ac:spMk id="8" creationId="{1A0923FF-2452-437F-8025-CEC713971D8B}"/>
          </ac:spMkLst>
        </pc:spChg>
        <pc:cxnChg chg="add">
          <ac:chgData name="Радионов Данила Валерьевич" userId="S::dradionov@sfedu.ru::4d0909a9-ed75-4ee6-8902-072ab1ab9e5b" providerId="AD" clId="Web-{99282B56-B212-C946-EF6A-DB5A70EE087A}" dt="2023-11-20T19:46:38.558" v="60"/>
          <ac:cxnSpMkLst>
            <pc:docMk/>
            <pc:sldMk cId="3858334320" sldId="262"/>
            <ac:cxnSpMk id="10" creationId="{46EC0111-225C-468A-9C17-A47A35E2551C}"/>
          </ac:cxnSpMkLst>
        </pc:cxnChg>
      </pc:sldChg>
      <pc:sldChg chg="addSp delSp modSp new mod setBg">
        <pc:chgData name="Радионов Данила Валерьевич" userId="S::dradionov@sfedu.ru::4d0909a9-ed75-4ee6-8902-072ab1ab9e5b" providerId="AD" clId="Web-{99282B56-B212-C946-EF6A-DB5A70EE087A}" dt="2023-11-20T19:49:06.898" v="103"/>
        <pc:sldMkLst>
          <pc:docMk/>
          <pc:sldMk cId="879804490" sldId="263"/>
        </pc:sldMkLst>
        <pc:spChg chg="mod">
          <ac:chgData name="Радионов Данила Валерьевич" userId="S::dradionov@sfedu.ru::4d0909a9-ed75-4ee6-8902-072ab1ab9e5b" providerId="AD" clId="Web-{99282B56-B212-C946-EF6A-DB5A70EE087A}" dt="2023-11-20T19:49:06.898" v="103"/>
          <ac:spMkLst>
            <pc:docMk/>
            <pc:sldMk cId="879804490" sldId="263"/>
            <ac:spMk id="2" creationId="{1940DC0B-D73D-6B47-82AD-B18218B49CB7}"/>
          </ac:spMkLst>
        </pc:spChg>
        <pc:spChg chg="del">
          <ac:chgData name="Радионов Данила Валерьевич" userId="S::dradionov@sfedu.ru::4d0909a9-ed75-4ee6-8902-072ab1ab9e5b" providerId="AD" clId="Web-{99282B56-B212-C946-EF6A-DB5A70EE087A}" dt="2023-11-20T19:47:08.310" v="65"/>
          <ac:spMkLst>
            <pc:docMk/>
            <pc:sldMk cId="879804490" sldId="263"/>
            <ac:spMk id="3" creationId="{303C4900-22D0-CD87-6385-3074A587588E}"/>
          </ac:spMkLst>
        </pc:spChg>
        <pc:spChg chg="add mod">
          <ac:chgData name="Радионов Данила Валерьевич" userId="S::dradionov@sfedu.ru::4d0909a9-ed75-4ee6-8902-072ab1ab9e5b" providerId="AD" clId="Web-{99282B56-B212-C946-EF6A-DB5A70EE087A}" dt="2023-11-20T19:49:06.898" v="103"/>
          <ac:spMkLst>
            <pc:docMk/>
            <pc:sldMk cId="879804490" sldId="263"/>
            <ac:spMk id="5" creationId="{38126310-0035-AC9E-0BBF-6DE5DF862F5A}"/>
          </ac:spMkLst>
        </pc:spChg>
        <pc:spChg chg="add del">
          <ac:chgData name="Радионов Данила Валерьевич" userId="S::dradionov@sfedu.ru::4d0909a9-ed75-4ee6-8902-072ab1ab9e5b" providerId="AD" clId="Web-{99282B56-B212-C946-EF6A-DB5A70EE087A}" dt="2023-11-20T19:49:06.898" v="103"/>
          <ac:spMkLst>
            <pc:docMk/>
            <pc:sldMk cId="879804490" sldId="263"/>
            <ac:spMk id="10" creationId="{A12145F0-5149-412D-9A3F-1E3051B3979C}"/>
          </ac:spMkLst>
        </pc:spChg>
        <pc:spChg chg="add del">
          <ac:chgData name="Радионов Данила Валерьевич" userId="S::dradionov@sfedu.ru::4d0909a9-ed75-4ee6-8902-072ab1ab9e5b" providerId="AD" clId="Web-{99282B56-B212-C946-EF6A-DB5A70EE087A}" dt="2023-11-20T19:49:06.882" v="102"/>
          <ac:spMkLst>
            <pc:docMk/>
            <pc:sldMk cId="879804490" sldId="263"/>
            <ac:spMk id="17" creationId="{A12145F0-5149-412D-9A3F-1E3051B3979C}"/>
          </ac:spMkLst>
        </pc:spChg>
        <pc:spChg chg="add">
          <ac:chgData name="Радионов Данила Валерьевич" userId="S::dradionov@sfedu.ru::4d0909a9-ed75-4ee6-8902-072ab1ab9e5b" providerId="AD" clId="Web-{99282B56-B212-C946-EF6A-DB5A70EE087A}" dt="2023-11-20T19:49:06.898" v="103"/>
          <ac:spMkLst>
            <pc:docMk/>
            <pc:sldMk cId="879804490" sldId="263"/>
            <ac:spMk id="21" creationId="{561B1731-39D9-4145-8343-C209E1F09BC7}"/>
          </ac:spMkLst>
        </pc:spChg>
        <pc:picChg chg="add mod ord">
          <ac:chgData name="Радионов Данила Валерьевич" userId="S::dradionov@sfedu.ru::4d0909a9-ed75-4ee6-8902-072ab1ab9e5b" providerId="AD" clId="Web-{99282B56-B212-C946-EF6A-DB5A70EE087A}" dt="2023-11-20T19:49:06.898" v="103"/>
          <ac:picMkLst>
            <pc:docMk/>
            <pc:sldMk cId="879804490" sldId="263"/>
            <ac:picMk id="4" creationId="{EF6AF1E2-C42E-E67E-4D8C-A917B2D3FB2F}"/>
          </ac:picMkLst>
        </pc:picChg>
        <pc:cxnChg chg="add del">
          <ac:chgData name="Радионов Данила Валерьевич" userId="S::dradionov@sfedu.ru::4d0909a9-ed75-4ee6-8902-072ab1ab9e5b" providerId="AD" clId="Web-{99282B56-B212-C946-EF6A-DB5A70EE087A}" dt="2023-11-20T19:49:06.898" v="103"/>
          <ac:cxnSpMkLst>
            <pc:docMk/>
            <pc:sldMk cId="879804490" sldId="263"/>
            <ac:cxnSpMk id="12" creationId="{F0748755-DDBC-46D0-91EC-1212A8EE2B40}"/>
          </ac:cxnSpMkLst>
        </pc:cxnChg>
        <pc:cxnChg chg="add del">
          <ac:chgData name="Радионов Данила Валерьевич" userId="S::dradionov@sfedu.ru::4d0909a9-ed75-4ee6-8902-072ab1ab9e5b" providerId="AD" clId="Web-{99282B56-B212-C946-EF6A-DB5A70EE087A}" dt="2023-11-20T19:49:06.882" v="102"/>
          <ac:cxnSpMkLst>
            <pc:docMk/>
            <pc:sldMk cId="879804490" sldId="263"/>
            <ac:cxnSpMk id="19" creationId="{F0748755-DDBC-46D0-91EC-1212A8EE2B40}"/>
          </ac:cxnSpMkLst>
        </pc:cxnChg>
        <pc:cxnChg chg="add">
          <ac:chgData name="Радионов Данила Валерьевич" userId="S::dradionov@sfedu.ru::4d0909a9-ed75-4ee6-8902-072ab1ab9e5b" providerId="AD" clId="Web-{99282B56-B212-C946-EF6A-DB5A70EE087A}" dt="2023-11-20T19:49:06.898" v="103"/>
          <ac:cxnSpMkLst>
            <pc:docMk/>
            <pc:sldMk cId="879804490" sldId="263"/>
            <ac:cxnSpMk id="22" creationId="{F0748755-DDBC-46D0-91EC-1212A8EE2B40}"/>
          </ac:cxnSpMkLst>
        </pc:cxnChg>
      </pc:sldChg>
      <pc:sldChg chg="addSp delSp modSp new mod setBg">
        <pc:chgData name="Радионов Данила Валерьевич" userId="S::dradionov@sfedu.ru::4d0909a9-ed75-4ee6-8902-072ab1ab9e5b" providerId="AD" clId="Web-{99282B56-B212-C946-EF6A-DB5A70EE087A}" dt="2023-11-20T19:53:34.638" v="142" actId="20577"/>
        <pc:sldMkLst>
          <pc:docMk/>
          <pc:sldMk cId="1846828294" sldId="264"/>
        </pc:sldMkLst>
        <pc:spChg chg="mod">
          <ac:chgData name="Радионов Данила Валерьевич" userId="S::dradionov@sfedu.ru::4d0909a9-ed75-4ee6-8902-072ab1ab9e5b" providerId="AD" clId="Web-{99282B56-B212-C946-EF6A-DB5A70EE087A}" dt="2023-11-20T19:53:24.543" v="139"/>
          <ac:spMkLst>
            <pc:docMk/>
            <pc:sldMk cId="1846828294" sldId="264"/>
            <ac:spMk id="2" creationId="{6622A656-3144-8F30-5B19-E0BC1649F657}"/>
          </ac:spMkLst>
        </pc:spChg>
        <pc:spChg chg="del">
          <ac:chgData name="Радионов Данила Валерьевич" userId="S::dradionov@sfedu.ru::4d0909a9-ed75-4ee6-8902-072ab1ab9e5b" providerId="AD" clId="Web-{99282B56-B212-C946-EF6A-DB5A70EE087A}" dt="2023-11-20T19:52:37.946" v="107"/>
          <ac:spMkLst>
            <pc:docMk/>
            <pc:sldMk cId="1846828294" sldId="264"/>
            <ac:spMk id="3" creationId="{F90C82CA-12CC-21ED-85E6-1F4D1C96FD41}"/>
          </ac:spMkLst>
        </pc:spChg>
        <pc:spChg chg="add mod">
          <ac:chgData name="Радионов Данила Валерьевич" userId="S::dradionov@sfedu.ru::4d0909a9-ed75-4ee6-8902-072ab1ab9e5b" providerId="AD" clId="Web-{99282B56-B212-C946-EF6A-DB5A70EE087A}" dt="2023-11-20T19:53:34.638" v="142" actId="20577"/>
          <ac:spMkLst>
            <pc:docMk/>
            <pc:sldMk cId="1846828294" sldId="264"/>
            <ac:spMk id="5" creationId="{815E463B-95CF-C5FE-D247-0B2D1289CE58}"/>
          </ac:spMkLst>
        </pc:spChg>
        <pc:spChg chg="add del">
          <ac:chgData name="Радионов Данила Валерьевич" userId="S::dradionov@sfedu.ru::4d0909a9-ed75-4ee6-8902-072ab1ab9e5b" providerId="AD" clId="Web-{99282B56-B212-C946-EF6A-DB5A70EE087A}" dt="2023-11-20T19:53:24.528" v="138"/>
          <ac:spMkLst>
            <pc:docMk/>
            <pc:sldMk cId="1846828294" sldId="264"/>
            <ac:spMk id="10" creationId="{561B1731-39D9-4145-8343-C209E1F09BC7}"/>
          </ac:spMkLst>
        </pc:spChg>
        <pc:spChg chg="add">
          <ac:chgData name="Радионов Данила Валерьевич" userId="S::dradionov@sfedu.ru::4d0909a9-ed75-4ee6-8902-072ab1ab9e5b" providerId="AD" clId="Web-{99282B56-B212-C946-EF6A-DB5A70EE087A}" dt="2023-11-20T19:53:24.543" v="139"/>
          <ac:spMkLst>
            <pc:docMk/>
            <pc:sldMk cId="1846828294" sldId="264"/>
            <ac:spMk id="14" creationId="{030AC80F-8E82-48C9-A5FA-56D476389C2E}"/>
          </ac:spMkLst>
        </pc:spChg>
        <pc:picChg chg="add mod ord">
          <ac:chgData name="Радионов Данила Валерьевич" userId="S::dradionov@sfedu.ru::4d0909a9-ed75-4ee6-8902-072ab1ab9e5b" providerId="AD" clId="Web-{99282B56-B212-C946-EF6A-DB5A70EE087A}" dt="2023-11-20T19:53:24.543" v="139"/>
          <ac:picMkLst>
            <pc:docMk/>
            <pc:sldMk cId="1846828294" sldId="264"/>
            <ac:picMk id="4" creationId="{EB826645-ECCD-F413-4F84-8DEC71DFC480}"/>
          </ac:picMkLst>
        </pc:picChg>
        <pc:cxnChg chg="add del">
          <ac:chgData name="Радионов Данила Валерьевич" userId="S::dradionov@sfedu.ru::4d0909a9-ed75-4ee6-8902-072ab1ab9e5b" providerId="AD" clId="Web-{99282B56-B212-C946-EF6A-DB5A70EE087A}" dt="2023-11-20T19:53:24.528" v="138"/>
          <ac:cxnSpMkLst>
            <pc:docMk/>
            <pc:sldMk cId="1846828294" sldId="264"/>
            <ac:cxnSpMk id="12" creationId="{F0748755-DDBC-46D0-91EC-1212A8EE2B40}"/>
          </ac:cxnSpMkLst>
        </pc:cxnChg>
        <pc:cxnChg chg="add">
          <ac:chgData name="Радионов Данила Валерьевич" userId="S::dradionov@sfedu.ru::4d0909a9-ed75-4ee6-8902-072ab1ab9e5b" providerId="AD" clId="Web-{99282B56-B212-C946-EF6A-DB5A70EE087A}" dt="2023-11-20T19:53:24.543" v="139"/>
          <ac:cxnSpMkLst>
            <pc:docMk/>
            <pc:sldMk cId="1846828294" sldId="264"/>
            <ac:cxnSpMk id="15" creationId="{F0748755-DDBC-46D0-91EC-1212A8EE2B40}"/>
          </ac:cxnSpMkLst>
        </pc:cxnChg>
      </pc:sldChg>
      <pc:sldChg chg="modSp new del">
        <pc:chgData name="Радионов Данила Валерьевич" userId="S::dradionov@sfedu.ru::4d0909a9-ed75-4ee6-8902-072ab1ab9e5b" providerId="AD" clId="Web-{99282B56-B212-C946-EF6A-DB5A70EE087A}" dt="2023-11-20T19:54:45.190" v="145"/>
        <pc:sldMkLst>
          <pc:docMk/>
          <pc:sldMk cId="1137373926" sldId="265"/>
        </pc:sldMkLst>
        <pc:spChg chg="mod">
          <ac:chgData name="Радионов Данила Валерьевич" userId="S::dradionov@sfedu.ru::4d0909a9-ed75-4ee6-8902-072ab1ab9e5b" providerId="AD" clId="Web-{99282B56-B212-C946-EF6A-DB5A70EE087A}" dt="2023-11-20T19:53:37.466" v="144" actId="20577"/>
          <ac:spMkLst>
            <pc:docMk/>
            <pc:sldMk cId="1137373926" sldId="265"/>
            <ac:spMk id="2" creationId="{8B87542C-85C9-8894-29C4-D11BDF882EF3}"/>
          </ac:spMkLst>
        </pc:spChg>
      </pc:sldChg>
      <pc:sldChg chg="new">
        <pc:chgData name="Радионов Данила Валерьевич" userId="S::dradionov@sfedu.ru::4d0909a9-ed75-4ee6-8902-072ab1ab9e5b" providerId="AD" clId="Web-{99282B56-B212-C946-EF6A-DB5A70EE087A}" dt="2023-11-20T19:54:46.894" v="146"/>
        <pc:sldMkLst>
          <pc:docMk/>
          <pc:sldMk cId="1813725102" sldId="265"/>
        </pc:sldMkLst>
      </pc:sldChg>
    </pc:docChg>
  </pc:docChgLst>
  <pc:docChgLst>
    <pc:chgData name="Радионов Данила Валерьевич" userId="S::dradionov@sfedu.ru::4d0909a9-ed75-4ee6-8902-072ab1ab9e5b" providerId="AD" clId="Web-{21D1A674-1410-478B-93D0-E5B68CF7C2C2}"/>
    <pc:docChg chg="addSld delSld modSld addMainMaster delMainMaster">
      <pc:chgData name="Радионов Данила Валерьевич" userId="S::dradionov@sfedu.ru::4d0909a9-ed75-4ee6-8902-072ab1ab9e5b" providerId="AD" clId="Web-{21D1A674-1410-478B-93D0-E5B68CF7C2C2}" dt="2023-11-20T17:48:06.208" v="277"/>
      <pc:docMkLst>
        <pc:docMk/>
      </pc:docMkLst>
      <pc:sldChg chg="addSp modSp mod setBg modClrScheme chgLayout">
        <pc:chgData name="Радионов Данила Валерьевич" userId="S::dradionov@sfedu.ru::4d0909a9-ed75-4ee6-8902-072ab1ab9e5b" providerId="AD" clId="Web-{21D1A674-1410-478B-93D0-E5B68CF7C2C2}" dt="2023-11-20T16:47:09.936" v="22" actId="20577"/>
        <pc:sldMkLst>
          <pc:docMk/>
          <pc:sldMk cId="1351651579" sldId="256"/>
        </pc:sldMkLst>
        <pc:spChg chg="mod">
          <ac:chgData name="Радионов Данила Валерьевич" userId="S::dradionov@sfedu.ru::4d0909a9-ed75-4ee6-8902-072ab1ab9e5b" providerId="AD" clId="Web-{21D1A674-1410-478B-93D0-E5B68CF7C2C2}" dt="2023-11-20T16:47:09.936" v="22" actId="20577"/>
          <ac:spMkLst>
            <pc:docMk/>
            <pc:sldMk cId="1351651579" sldId="256"/>
            <ac:spMk id="2" creationId="{00000000-0000-0000-0000-000000000000}"/>
          </ac:spMkLst>
        </pc:spChg>
        <pc:spChg chg="mod">
          <ac:chgData name="Радионов Данила Валерьевич" userId="S::dradionov@sfedu.ru::4d0909a9-ed75-4ee6-8902-072ab1ab9e5b" providerId="AD" clId="Web-{21D1A674-1410-478B-93D0-E5B68CF7C2C2}" dt="2023-11-20T16:46:32.997" v="0"/>
          <ac:spMkLst>
            <pc:docMk/>
            <pc:sldMk cId="1351651579" sldId="256"/>
            <ac:spMk id="3" creationId="{00000000-0000-0000-0000-000000000000}"/>
          </ac:spMkLst>
        </pc:spChg>
        <pc:spChg chg="add">
          <ac:chgData name="Радионов Данила Валерьевич" userId="S::dradionov@sfedu.ru::4d0909a9-ed75-4ee6-8902-072ab1ab9e5b" providerId="AD" clId="Web-{21D1A674-1410-478B-93D0-E5B68CF7C2C2}" dt="2023-11-20T16:46:32.997" v="0"/>
          <ac:spMkLst>
            <pc:docMk/>
            <pc:sldMk cId="1351651579" sldId="256"/>
            <ac:spMk id="9" creationId="{0B243D86-12F0-453D-A6EB-74BDD2269252}"/>
          </ac:spMkLst>
        </pc:spChg>
        <pc:picChg chg="add">
          <ac:chgData name="Радионов Данила Валерьевич" userId="S::dradionov@sfedu.ru::4d0909a9-ed75-4ee6-8902-072ab1ab9e5b" providerId="AD" clId="Web-{21D1A674-1410-478B-93D0-E5B68CF7C2C2}" dt="2023-11-20T16:46:32.997" v="0"/>
          <ac:picMkLst>
            <pc:docMk/>
            <pc:sldMk cId="1351651579" sldId="256"/>
            <ac:picMk id="4" creationId="{AD145041-BB60-8E5F-67D7-911F857274F8}"/>
          </ac:picMkLst>
        </pc:picChg>
        <pc:cxnChg chg="add">
          <ac:chgData name="Радионов Данила Валерьевич" userId="S::dradionov@sfedu.ru::4d0909a9-ed75-4ee6-8902-072ab1ab9e5b" providerId="AD" clId="Web-{21D1A674-1410-478B-93D0-E5B68CF7C2C2}" dt="2023-11-20T16:46:32.997" v="0"/>
          <ac:cxnSpMkLst>
            <pc:docMk/>
            <pc:sldMk cId="1351651579" sldId="256"/>
            <ac:cxnSpMk id="11" creationId="{B0AA360F-DECB-4836-8FB6-22C4BC3FB02D}"/>
          </ac:cxnSpMkLst>
        </pc:cxnChg>
      </pc:sldChg>
      <pc:sldChg chg="addSp delSp modSp new mod setBg">
        <pc:chgData name="Радионов Данила Валерьевич" userId="S::dradionov@sfedu.ru::4d0909a9-ed75-4ee6-8902-072ab1ab9e5b" providerId="AD" clId="Web-{21D1A674-1410-478B-93D0-E5B68CF7C2C2}" dt="2023-11-20T16:54:41.515" v="64"/>
        <pc:sldMkLst>
          <pc:docMk/>
          <pc:sldMk cId="802950848" sldId="257"/>
        </pc:sldMkLst>
        <pc:spChg chg="mod">
          <ac:chgData name="Радионов Данила Валерьевич" userId="S::dradionov@sfedu.ru::4d0909a9-ed75-4ee6-8902-072ab1ab9e5b" providerId="AD" clId="Web-{21D1A674-1410-478B-93D0-E5B68CF7C2C2}" dt="2023-11-20T16:54:41.515" v="64"/>
          <ac:spMkLst>
            <pc:docMk/>
            <pc:sldMk cId="802950848" sldId="257"/>
            <ac:spMk id="2" creationId="{2E522F7E-431E-B42F-8C9C-A11702D63695}"/>
          </ac:spMkLst>
        </pc:spChg>
        <pc:spChg chg="add del">
          <ac:chgData name="Радионов Данила Валерьевич" userId="S::dradionov@sfedu.ru::4d0909a9-ed75-4ee6-8902-072ab1ab9e5b" providerId="AD" clId="Web-{21D1A674-1410-478B-93D0-E5B68CF7C2C2}" dt="2023-11-20T16:51:47.024" v="47"/>
          <ac:spMkLst>
            <pc:docMk/>
            <pc:sldMk cId="802950848" sldId="257"/>
            <ac:spMk id="3" creationId="{59BD3455-7D8B-07C4-DACA-F6A64DFC1494}"/>
          </ac:spMkLst>
        </pc:spChg>
        <pc:spChg chg="add mod">
          <ac:chgData name="Радионов Данила Валерьевич" userId="S::dradionov@sfedu.ru::4d0909a9-ed75-4ee6-8902-072ab1ab9e5b" providerId="AD" clId="Web-{21D1A674-1410-478B-93D0-E5B68CF7C2C2}" dt="2023-11-20T16:51:46.836" v="46" actId="20577"/>
          <ac:spMkLst>
            <pc:docMk/>
            <pc:sldMk cId="802950848" sldId="257"/>
            <ac:spMk id="5" creationId="{AD934067-020A-3BB5-E01A-1471E8F28C13}"/>
          </ac:spMkLst>
        </pc:spChg>
        <pc:spChg chg="add mod ord">
          <ac:chgData name="Радионов Данила Валерьевич" userId="S::dradionov@sfedu.ru::4d0909a9-ed75-4ee6-8902-072ab1ab9e5b" providerId="AD" clId="Web-{21D1A674-1410-478B-93D0-E5B68CF7C2C2}" dt="2023-11-20T16:54:41.515" v="64"/>
          <ac:spMkLst>
            <pc:docMk/>
            <pc:sldMk cId="802950848" sldId="257"/>
            <ac:spMk id="8" creationId="{3BDC9C9E-F437-8530-B62F-4ED4EAADEE0B}"/>
          </ac:spMkLst>
        </pc:spChg>
        <pc:spChg chg="add del">
          <ac:chgData name="Радионов Данила Валерьевич" userId="S::dradionov@sfedu.ru::4d0909a9-ed75-4ee6-8902-072ab1ab9e5b" providerId="AD" clId="Web-{21D1A674-1410-478B-93D0-E5B68CF7C2C2}" dt="2023-11-20T16:54:41.515" v="64"/>
          <ac:spMkLst>
            <pc:docMk/>
            <pc:sldMk cId="802950848" sldId="257"/>
            <ac:spMk id="14" creationId="{511C99DC-C3C5-4EBE-91DD-345109C3D6E0}"/>
          </ac:spMkLst>
        </pc:spChg>
        <pc:spChg chg="add">
          <ac:chgData name="Радионов Данила Валерьевич" userId="S::dradionov@sfedu.ru::4d0909a9-ed75-4ee6-8902-072ab1ab9e5b" providerId="AD" clId="Web-{21D1A674-1410-478B-93D0-E5B68CF7C2C2}" dt="2023-11-20T16:54:41.515" v="64"/>
          <ac:spMkLst>
            <pc:docMk/>
            <pc:sldMk cId="802950848" sldId="257"/>
            <ac:spMk id="21" creationId="{561B1731-39D9-4145-8343-C209E1F09BC7}"/>
          </ac:spMkLst>
        </pc:spChg>
        <pc:picChg chg="add del mod ord">
          <ac:chgData name="Радионов Данила Валерьевич" userId="S::dradionov@sfedu.ru::4d0909a9-ed75-4ee6-8902-072ab1ab9e5b" providerId="AD" clId="Web-{21D1A674-1410-478B-93D0-E5B68CF7C2C2}" dt="2023-11-20T16:51:28.398" v="40"/>
          <ac:picMkLst>
            <pc:docMk/>
            <pc:sldMk cId="802950848" sldId="257"/>
            <ac:picMk id="4" creationId="{E46E2CD7-43B6-1FD1-95A0-5EDD811F3354}"/>
          </ac:picMkLst>
        </pc:picChg>
        <pc:picChg chg="add del mod ord">
          <ac:chgData name="Радионов Данила Валерьевич" userId="S::dradionov@sfedu.ru::4d0909a9-ed75-4ee6-8902-072ab1ab9e5b" providerId="AD" clId="Web-{21D1A674-1410-478B-93D0-E5B68CF7C2C2}" dt="2023-11-20T16:51:44.227" v="43"/>
          <ac:picMkLst>
            <pc:docMk/>
            <pc:sldMk cId="802950848" sldId="257"/>
            <ac:picMk id="6" creationId="{F7B60D40-28E8-C874-473D-B0D84C03A9AA}"/>
          </ac:picMkLst>
        </pc:picChg>
        <pc:picChg chg="add mod ord">
          <ac:chgData name="Радионов Данила Валерьевич" userId="S::dradionov@sfedu.ru::4d0909a9-ed75-4ee6-8902-072ab1ab9e5b" providerId="AD" clId="Web-{21D1A674-1410-478B-93D0-E5B68CF7C2C2}" dt="2023-11-20T16:54:41.515" v="64"/>
          <ac:picMkLst>
            <pc:docMk/>
            <pc:sldMk cId="802950848" sldId="257"/>
            <ac:picMk id="7" creationId="{131025AD-4A32-C853-68FC-34CE6244D1EF}"/>
          </ac:picMkLst>
        </pc:picChg>
        <pc:cxnChg chg="add del">
          <ac:chgData name="Радионов Данила Валерьевич" userId="S::dradionov@sfedu.ru::4d0909a9-ed75-4ee6-8902-072ab1ab9e5b" providerId="AD" clId="Web-{21D1A674-1410-478B-93D0-E5B68CF7C2C2}" dt="2023-11-20T16:54:41.515" v="64"/>
          <ac:cxnSpMkLst>
            <pc:docMk/>
            <pc:sldMk cId="802950848" sldId="257"/>
            <ac:cxnSpMk id="12" creationId="{D8689CE0-64D2-447C-9C1F-872D111D8AC3}"/>
          </ac:cxnSpMkLst>
        </pc:cxnChg>
        <pc:cxnChg chg="add del">
          <ac:chgData name="Радионов Данила Валерьевич" userId="S::dradionov@sfedu.ru::4d0909a9-ed75-4ee6-8902-072ab1ab9e5b" providerId="AD" clId="Web-{21D1A674-1410-478B-93D0-E5B68CF7C2C2}" dt="2023-11-20T16:54:41.515" v="64"/>
          <ac:cxnSpMkLst>
            <pc:docMk/>
            <pc:sldMk cId="802950848" sldId="257"/>
            <ac:cxnSpMk id="16" creationId="{B0AA360F-DECB-4836-8FB6-22C4BC3FB02D}"/>
          </ac:cxnSpMkLst>
        </pc:cxnChg>
        <pc:cxnChg chg="add">
          <ac:chgData name="Радионов Данила Валерьевич" userId="S::dradionov@sfedu.ru::4d0909a9-ed75-4ee6-8902-072ab1ab9e5b" providerId="AD" clId="Web-{21D1A674-1410-478B-93D0-E5B68CF7C2C2}" dt="2023-11-20T16:54:41.515" v="64"/>
          <ac:cxnSpMkLst>
            <pc:docMk/>
            <pc:sldMk cId="802950848" sldId="257"/>
            <ac:cxnSpMk id="23" creationId="{F0748755-DDBC-46D0-91EC-1212A8EE2B40}"/>
          </ac:cxnSpMkLst>
        </pc:cxnChg>
      </pc:sldChg>
      <pc:sldChg chg="addSp modSp new mod setBg">
        <pc:chgData name="Радионов Данила Валерьевич" userId="S::dradionov@sfedu.ru::4d0909a9-ed75-4ee6-8902-072ab1ab9e5b" providerId="AD" clId="Web-{21D1A674-1410-478B-93D0-E5B68CF7C2C2}" dt="2023-11-20T17:13:34.446" v="96"/>
        <pc:sldMkLst>
          <pc:docMk/>
          <pc:sldMk cId="1063262013" sldId="258"/>
        </pc:sldMkLst>
        <pc:spChg chg="mod">
          <ac:chgData name="Радионов Данила Валерьевич" userId="S::dradionov@sfedu.ru::4d0909a9-ed75-4ee6-8902-072ab1ab9e5b" providerId="AD" clId="Web-{21D1A674-1410-478B-93D0-E5B68CF7C2C2}" dt="2023-11-20T17:13:34.446" v="96"/>
          <ac:spMkLst>
            <pc:docMk/>
            <pc:sldMk cId="1063262013" sldId="258"/>
            <ac:spMk id="2" creationId="{504110CC-7755-DD88-6126-EC19AAFD43C6}"/>
          </ac:spMkLst>
        </pc:spChg>
        <pc:spChg chg="mod">
          <ac:chgData name="Радионов Данила Валерьевич" userId="S::dradionov@sfedu.ru::4d0909a9-ed75-4ee6-8902-072ab1ab9e5b" providerId="AD" clId="Web-{21D1A674-1410-478B-93D0-E5B68CF7C2C2}" dt="2023-11-20T17:13:34.446" v="96"/>
          <ac:spMkLst>
            <pc:docMk/>
            <pc:sldMk cId="1063262013" sldId="258"/>
            <ac:spMk id="3" creationId="{5489306E-8DC4-F454-2D8A-90F5D805628E}"/>
          </ac:spMkLst>
        </pc:spChg>
        <pc:spChg chg="add">
          <ac:chgData name="Радионов Данила Валерьевич" userId="S::dradionov@sfedu.ru::4d0909a9-ed75-4ee6-8902-072ab1ab9e5b" providerId="AD" clId="Web-{21D1A674-1410-478B-93D0-E5B68CF7C2C2}" dt="2023-11-20T17:13:34.446" v="96"/>
          <ac:spMkLst>
            <pc:docMk/>
            <pc:sldMk cId="1063262013" sldId="258"/>
            <ac:spMk id="8" creationId="{129CABA9-3567-4B35-BA23-BFE668BC1020}"/>
          </ac:spMkLst>
        </pc:spChg>
        <pc:cxnChg chg="add">
          <ac:chgData name="Радионов Данила Валерьевич" userId="S::dradionov@sfedu.ru::4d0909a9-ed75-4ee6-8902-072ab1ab9e5b" providerId="AD" clId="Web-{21D1A674-1410-478B-93D0-E5B68CF7C2C2}" dt="2023-11-20T17:13:34.446" v="96"/>
          <ac:cxnSpMkLst>
            <pc:docMk/>
            <pc:sldMk cId="1063262013" sldId="258"/>
            <ac:cxnSpMk id="10" creationId="{74EC0A4C-23DD-4FEE-8670-263D20FC9F68}"/>
          </ac:cxnSpMkLst>
        </pc:cxnChg>
      </pc:sldChg>
      <pc:sldChg chg="addSp delSp modSp new mod setBg addAnim">
        <pc:chgData name="Радионов Данила Валерьевич" userId="S::dradionov@sfedu.ru::4d0909a9-ed75-4ee6-8902-072ab1ab9e5b" providerId="AD" clId="Web-{21D1A674-1410-478B-93D0-E5B68CF7C2C2}" dt="2023-11-20T16:58:57.477" v="84"/>
        <pc:sldMkLst>
          <pc:docMk/>
          <pc:sldMk cId="3336862642" sldId="259"/>
        </pc:sldMkLst>
        <pc:spChg chg="mod">
          <ac:chgData name="Радионов Данила Валерьевич" userId="S::dradionov@sfedu.ru::4d0909a9-ed75-4ee6-8902-072ab1ab9e5b" providerId="AD" clId="Web-{21D1A674-1410-478B-93D0-E5B68CF7C2C2}" dt="2023-11-20T16:58:57.477" v="83"/>
          <ac:spMkLst>
            <pc:docMk/>
            <pc:sldMk cId="3336862642" sldId="259"/>
            <ac:spMk id="2" creationId="{B0A01252-6DD2-405C-8420-E4F4256610FA}"/>
          </ac:spMkLst>
        </pc:spChg>
        <pc:spChg chg="del">
          <ac:chgData name="Радионов Данила Валерьевич" userId="S::dradionov@sfedu.ru::4d0909a9-ed75-4ee6-8902-072ab1ab9e5b" providerId="AD" clId="Web-{21D1A674-1410-478B-93D0-E5B68CF7C2C2}" dt="2023-11-20T16:58:47.914" v="82"/>
          <ac:spMkLst>
            <pc:docMk/>
            <pc:sldMk cId="3336862642" sldId="259"/>
            <ac:spMk id="3" creationId="{3178D511-AE8A-8159-17CF-6268787D4804}"/>
          </ac:spMkLst>
        </pc:spChg>
        <pc:spChg chg="add">
          <ac:chgData name="Радионов Данила Валерьевич" userId="S::dradionov@sfedu.ru::4d0909a9-ed75-4ee6-8902-072ab1ab9e5b" providerId="AD" clId="Web-{21D1A674-1410-478B-93D0-E5B68CF7C2C2}" dt="2023-11-20T16:58:57.477" v="83"/>
          <ac:spMkLst>
            <pc:docMk/>
            <pc:sldMk cId="3336862642" sldId="259"/>
            <ac:spMk id="9" creationId="{07A451F5-0044-411A-B07C-6382FDFC6373}"/>
          </ac:spMkLst>
        </pc:spChg>
        <pc:cxnChg chg="add">
          <ac:chgData name="Радионов Данила Валерьевич" userId="S::dradionov@sfedu.ru::4d0909a9-ed75-4ee6-8902-072ab1ab9e5b" providerId="AD" clId="Web-{21D1A674-1410-478B-93D0-E5B68CF7C2C2}" dt="2023-11-20T16:58:57.477" v="83"/>
          <ac:cxnSpMkLst>
            <pc:docMk/>
            <pc:sldMk cId="3336862642" sldId="259"/>
            <ac:cxnSpMk id="7" creationId="{D8689CE0-64D2-447C-9C1F-872D111D8AC3}"/>
          </ac:cxnSpMkLst>
        </pc:cxnChg>
        <pc:cxnChg chg="add">
          <ac:chgData name="Радионов Данила Валерьевич" userId="S::dradionov@sfedu.ru::4d0909a9-ed75-4ee6-8902-072ab1ab9e5b" providerId="AD" clId="Web-{21D1A674-1410-478B-93D0-E5B68CF7C2C2}" dt="2023-11-20T16:58:57.477" v="83"/>
          <ac:cxnSpMkLst>
            <pc:docMk/>
            <pc:sldMk cId="3336862642" sldId="259"/>
            <ac:cxnSpMk id="11" creationId="{B0AA360F-DECB-4836-8FB6-22C4BC3FB02D}"/>
          </ac:cxnSpMkLst>
        </pc:cxnChg>
      </pc:sldChg>
      <pc:sldChg chg="addSp modSp new mod setBg">
        <pc:chgData name="Радионов Данила Валерьевич" userId="S::dradionov@sfedu.ru::4d0909a9-ed75-4ee6-8902-072ab1ab9e5b" providerId="AD" clId="Web-{21D1A674-1410-478B-93D0-E5B68CF7C2C2}" dt="2023-11-20T17:27:00.569" v="254"/>
        <pc:sldMkLst>
          <pc:docMk/>
          <pc:sldMk cId="873160252" sldId="260"/>
        </pc:sldMkLst>
        <pc:spChg chg="mod">
          <ac:chgData name="Радионов Данила Валерьевич" userId="S::dradionov@sfedu.ru::4d0909a9-ed75-4ee6-8902-072ab1ab9e5b" providerId="AD" clId="Web-{21D1A674-1410-478B-93D0-E5B68CF7C2C2}" dt="2023-11-20T17:27:00.569" v="254"/>
          <ac:spMkLst>
            <pc:docMk/>
            <pc:sldMk cId="873160252" sldId="260"/>
            <ac:spMk id="2" creationId="{39BA9322-3BE6-72D1-3F71-8E905DE22BC8}"/>
          </ac:spMkLst>
        </pc:spChg>
        <pc:spChg chg="mod">
          <ac:chgData name="Радионов Данила Валерьевич" userId="S::dradionov@sfedu.ru::4d0909a9-ed75-4ee6-8902-072ab1ab9e5b" providerId="AD" clId="Web-{21D1A674-1410-478B-93D0-E5B68CF7C2C2}" dt="2023-11-20T17:27:00.569" v="254"/>
          <ac:spMkLst>
            <pc:docMk/>
            <pc:sldMk cId="873160252" sldId="260"/>
            <ac:spMk id="3" creationId="{02D86A23-BE99-60C8-673E-0EB53A9E37E6}"/>
          </ac:spMkLst>
        </pc:spChg>
        <pc:spChg chg="add">
          <ac:chgData name="Радионов Данила Валерьевич" userId="S::dradionov@sfedu.ru::4d0909a9-ed75-4ee6-8902-072ab1ab9e5b" providerId="AD" clId="Web-{21D1A674-1410-478B-93D0-E5B68CF7C2C2}" dt="2023-11-20T17:27:00.569" v="254"/>
          <ac:spMkLst>
            <pc:docMk/>
            <pc:sldMk cId="873160252" sldId="260"/>
            <ac:spMk id="8" creationId="{1A0923FF-2452-437F-8025-CEC713971D8B}"/>
          </ac:spMkLst>
        </pc:spChg>
        <pc:cxnChg chg="add">
          <ac:chgData name="Радионов Данила Валерьевич" userId="S::dradionov@sfedu.ru::4d0909a9-ed75-4ee6-8902-072ab1ab9e5b" providerId="AD" clId="Web-{21D1A674-1410-478B-93D0-E5B68CF7C2C2}" dt="2023-11-20T17:27:00.569" v="254"/>
          <ac:cxnSpMkLst>
            <pc:docMk/>
            <pc:sldMk cId="873160252" sldId="260"/>
            <ac:cxnSpMk id="10" creationId="{FFF660D6-C55E-4DF1-AF29-73E2AB54F494}"/>
          </ac:cxnSpMkLst>
        </pc:cxnChg>
      </pc:sldChg>
      <pc:sldChg chg="modSp new del">
        <pc:chgData name="Радионов Данила Валерьевич" userId="S::dradionov@sfedu.ru::4d0909a9-ed75-4ee6-8902-072ab1ab9e5b" providerId="AD" clId="Web-{21D1A674-1410-478B-93D0-E5B68CF7C2C2}" dt="2023-11-20T17:48:06.208" v="277"/>
        <pc:sldMkLst>
          <pc:docMk/>
          <pc:sldMk cId="1791819990" sldId="261"/>
        </pc:sldMkLst>
        <pc:spChg chg="mod">
          <ac:chgData name="Радионов Данила Валерьевич" userId="S::dradionov@sfedu.ru::4d0909a9-ed75-4ee6-8902-072ab1ab9e5b" providerId="AD" clId="Web-{21D1A674-1410-478B-93D0-E5B68CF7C2C2}" dt="2023-11-20T17:48:04.693" v="276" actId="20577"/>
          <ac:spMkLst>
            <pc:docMk/>
            <pc:sldMk cId="1791819990" sldId="261"/>
            <ac:spMk id="2" creationId="{04AC4B8E-B935-1B92-0C8A-5F5950E4C9C5}"/>
          </ac:spMkLst>
        </pc:spChg>
      </pc:sldChg>
      <pc:sldChg chg="modSp new del">
        <pc:chgData name="Радионов Данила Валерьевич" userId="S::dradionov@sfedu.ru::4d0909a9-ed75-4ee6-8902-072ab1ab9e5b" providerId="AD" clId="Web-{21D1A674-1410-478B-93D0-E5B68CF7C2C2}" dt="2023-11-20T17:47:39.348" v="263"/>
        <pc:sldMkLst>
          <pc:docMk/>
          <pc:sldMk cId="2244354794" sldId="261"/>
        </pc:sldMkLst>
        <pc:spChg chg="mod">
          <ac:chgData name="Радионов Данила Валерьевич" userId="S::dradionov@sfedu.ru::4d0909a9-ed75-4ee6-8902-072ab1ab9e5b" providerId="AD" clId="Web-{21D1A674-1410-478B-93D0-E5B68CF7C2C2}" dt="2023-11-20T17:47:36.801" v="262" actId="20577"/>
          <ac:spMkLst>
            <pc:docMk/>
            <pc:sldMk cId="2244354794" sldId="261"/>
            <ac:spMk id="2" creationId="{6F4027B3-1406-D96E-513D-E7F7AD2EF936}"/>
          </ac:spMkLst>
        </pc:spChg>
      </pc:sldChg>
      <pc:sldMasterChg chg="del delSldLayout">
        <pc:chgData name="Радионов Данила Валерьевич" userId="S::dradionov@sfedu.ru::4d0909a9-ed75-4ee6-8902-072ab1ab9e5b" providerId="AD" clId="Web-{21D1A674-1410-478B-93D0-E5B68CF7C2C2}" dt="2023-11-20T16:46:32.997" v="0"/>
        <pc:sldMasterMkLst>
          <pc:docMk/>
          <pc:sldMasterMk cId="3154979492" sldId="2147483648"/>
        </pc:sldMasterMkLst>
        <pc:sldLayoutChg chg="del">
          <pc:chgData name="Радионов Данила Валерьевич" userId="S::dradionov@sfedu.ru::4d0909a9-ed75-4ee6-8902-072ab1ab9e5b" providerId="AD" clId="Web-{21D1A674-1410-478B-93D0-E5B68CF7C2C2}" dt="2023-11-20T16:46:32.997" v="0"/>
          <pc:sldLayoutMkLst>
            <pc:docMk/>
            <pc:sldMasterMk cId="3154979492" sldId="2147483648"/>
            <pc:sldLayoutMk cId="161079921" sldId="2147483649"/>
          </pc:sldLayoutMkLst>
        </pc:sldLayoutChg>
        <pc:sldLayoutChg chg="del">
          <pc:chgData name="Радионов Данила Валерьевич" userId="S::dradionov@sfedu.ru::4d0909a9-ed75-4ee6-8902-072ab1ab9e5b" providerId="AD" clId="Web-{21D1A674-1410-478B-93D0-E5B68CF7C2C2}" dt="2023-11-20T16:46:32.997" v="0"/>
          <pc:sldLayoutMkLst>
            <pc:docMk/>
            <pc:sldMasterMk cId="3154979492" sldId="2147483648"/>
            <pc:sldLayoutMk cId="2703711724" sldId="2147483650"/>
          </pc:sldLayoutMkLst>
        </pc:sldLayoutChg>
        <pc:sldLayoutChg chg="del">
          <pc:chgData name="Радионов Данила Валерьевич" userId="S::dradionov@sfedu.ru::4d0909a9-ed75-4ee6-8902-072ab1ab9e5b" providerId="AD" clId="Web-{21D1A674-1410-478B-93D0-E5B68CF7C2C2}" dt="2023-11-20T16:46:32.997" v="0"/>
          <pc:sldLayoutMkLst>
            <pc:docMk/>
            <pc:sldMasterMk cId="3154979492" sldId="2147483648"/>
            <pc:sldLayoutMk cId="4076369896" sldId="2147483651"/>
          </pc:sldLayoutMkLst>
        </pc:sldLayoutChg>
        <pc:sldLayoutChg chg="del">
          <pc:chgData name="Радионов Данила Валерьевич" userId="S::dradionov@sfedu.ru::4d0909a9-ed75-4ee6-8902-072ab1ab9e5b" providerId="AD" clId="Web-{21D1A674-1410-478B-93D0-E5B68CF7C2C2}" dt="2023-11-20T16:46:32.997" v="0"/>
          <pc:sldLayoutMkLst>
            <pc:docMk/>
            <pc:sldMasterMk cId="3154979492" sldId="2147483648"/>
            <pc:sldLayoutMk cId="2625762208" sldId="2147483652"/>
          </pc:sldLayoutMkLst>
        </pc:sldLayoutChg>
        <pc:sldLayoutChg chg="del">
          <pc:chgData name="Радионов Данила Валерьевич" userId="S::dradionov@sfedu.ru::4d0909a9-ed75-4ee6-8902-072ab1ab9e5b" providerId="AD" clId="Web-{21D1A674-1410-478B-93D0-E5B68CF7C2C2}" dt="2023-11-20T16:46:32.997" v="0"/>
          <pc:sldLayoutMkLst>
            <pc:docMk/>
            <pc:sldMasterMk cId="3154979492" sldId="2147483648"/>
            <pc:sldLayoutMk cId="188002762" sldId="2147483653"/>
          </pc:sldLayoutMkLst>
        </pc:sldLayoutChg>
        <pc:sldLayoutChg chg="del">
          <pc:chgData name="Радионов Данила Валерьевич" userId="S::dradionov@sfedu.ru::4d0909a9-ed75-4ee6-8902-072ab1ab9e5b" providerId="AD" clId="Web-{21D1A674-1410-478B-93D0-E5B68CF7C2C2}" dt="2023-11-20T16:46:32.997" v="0"/>
          <pc:sldLayoutMkLst>
            <pc:docMk/>
            <pc:sldMasterMk cId="3154979492" sldId="2147483648"/>
            <pc:sldLayoutMk cId="2295335545" sldId="2147483654"/>
          </pc:sldLayoutMkLst>
        </pc:sldLayoutChg>
        <pc:sldLayoutChg chg="del">
          <pc:chgData name="Радионов Данила Валерьевич" userId="S::dradionov@sfedu.ru::4d0909a9-ed75-4ee6-8902-072ab1ab9e5b" providerId="AD" clId="Web-{21D1A674-1410-478B-93D0-E5B68CF7C2C2}" dt="2023-11-20T16:46:32.997" v="0"/>
          <pc:sldLayoutMkLst>
            <pc:docMk/>
            <pc:sldMasterMk cId="3154979492" sldId="2147483648"/>
            <pc:sldLayoutMk cId="1988754143" sldId="2147483655"/>
          </pc:sldLayoutMkLst>
        </pc:sldLayoutChg>
        <pc:sldLayoutChg chg="del">
          <pc:chgData name="Радионов Данила Валерьевич" userId="S::dradionov@sfedu.ru::4d0909a9-ed75-4ee6-8902-072ab1ab9e5b" providerId="AD" clId="Web-{21D1A674-1410-478B-93D0-E5B68CF7C2C2}" dt="2023-11-20T16:46:32.997" v="0"/>
          <pc:sldLayoutMkLst>
            <pc:docMk/>
            <pc:sldMasterMk cId="3154979492" sldId="2147483648"/>
            <pc:sldLayoutMk cId="3665695281" sldId="2147483656"/>
          </pc:sldLayoutMkLst>
        </pc:sldLayoutChg>
        <pc:sldLayoutChg chg="del">
          <pc:chgData name="Радионов Данила Валерьевич" userId="S::dradionov@sfedu.ru::4d0909a9-ed75-4ee6-8902-072ab1ab9e5b" providerId="AD" clId="Web-{21D1A674-1410-478B-93D0-E5B68CF7C2C2}" dt="2023-11-20T16:46:32.997" v="0"/>
          <pc:sldLayoutMkLst>
            <pc:docMk/>
            <pc:sldMasterMk cId="3154979492" sldId="2147483648"/>
            <pc:sldLayoutMk cId="2134169247" sldId="2147483657"/>
          </pc:sldLayoutMkLst>
        </pc:sldLayoutChg>
        <pc:sldLayoutChg chg="del">
          <pc:chgData name="Радионов Данила Валерьевич" userId="S::dradionov@sfedu.ru::4d0909a9-ed75-4ee6-8902-072ab1ab9e5b" providerId="AD" clId="Web-{21D1A674-1410-478B-93D0-E5B68CF7C2C2}" dt="2023-11-20T16:46:32.997" v="0"/>
          <pc:sldLayoutMkLst>
            <pc:docMk/>
            <pc:sldMasterMk cId="3154979492" sldId="2147483648"/>
            <pc:sldLayoutMk cId="2065727480" sldId="2147483658"/>
          </pc:sldLayoutMkLst>
        </pc:sldLayoutChg>
        <pc:sldLayoutChg chg="del">
          <pc:chgData name="Радионов Данила Валерьевич" userId="S::dradionov@sfedu.ru::4d0909a9-ed75-4ee6-8902-072ab1ab9e5b" providerId="AD" clId="Web-{21D1A674-1410-478B-93D0-E5B68CF7C2C2}" dt="2023-11-20T16:46:32.997" v="0"/>
          <pc:sldLayoutMkLst>
            <pc:docMk/>
            <pc:sldMasterMk cId="3154979492" sldId="2147483648"/>
            <pc:sldLayoutMk cId="812261758" sldId="2147483659"/>
          </pc:sldLayoutMkLst>
        </pc:sldLayoutChg>
      </pc:sldMasterChg>
      <pc:sldMasterChg chg="add addSldLayout">
        <pc:chgData name="Радионов Данила Валерьевич" userId="S::dradionov@sfedu.ru::4d0909a9-ed75-4ee6-8902-072ab1ab9e5b" providerId="AD" clId="Web-{21D1A674-1410-478B-93D0-E5B68CF7C2C2}" dt="2023-11-20T16:46:32.997" v="0"/>
        <pc:sldMasterMkLst>
          <pc:docMk/>
          <pc:sldMasterMk cId="2320236332" sldId="2147483739"/>
        </pc:sldMasterMkLst>
        <pc:sldLayoutChg chg="add">
          <pc:chgData name="Радионов Данила Валерьевич" userId="S::dradionov@sfedu.ru::4d0909a9-ed75-4ee6-8902-072ab1ab9e5b" providerId="AD" clId="Web-{21D1A674-1410-478B-93D0-E5B68CF7C2C2}" dt="2023-11-20T16:46:32.997" v="0"/>
          <pc:sldLayoutMkLst>
            <pc:docMk/>
            <pc:sldMasterMk cId="2320236332" sldId="2147483739"/>
            <pc:sldLayoutMk cId="1440481795" sldId="2147483728"/>
          </pc:sldLayoutMkLst>
        </pc:sldLayoutChg>
        <pc:sldLayoutChg chg="add">
          <pc:chgData name="Радионов Данила Валерьевич" userId="S::dradionov@sfedu.ru::4d0909a9-ed75-4ee6-8902-072ab1ab9e5b" providerId="AD" clId="Web-{21D1A674-1410-478B-93D0-E5B68CF7C2C2}" dt="2023-11-20T16:46:32.997" v="0"/>
          <pc:sldLayoutMkLst>
            <pc:docMk/>
            <pc:sldMasterMk cId="2320236332" sldId="2147483739"/>
            <pc:sldLayoutMk cId="2472495067" sldId="2147483729"/>
          </pc:sldLayoutMkLst>
        </pc:sldLayoutChg>
        <pc:sldLayoutChg chg="add">
          <pc:chgData name="Радионов Данила Валерьевич" userId="S::dradionov@sfedu.ru::4d0909a9-ed75-4ee6-8902-072ab1ab9e5b" providerId="AD" clId="Web-{21D1A674-1410-478B-93D0-E5B68CF7C2C2}" dt="2023-11-20T16:46:32.997" v="0"/>
          <pc:sldLayoutMkLst>
            <pc:docMk/>
            <pc:sldMasterMk cId="2320236332" sldId="2147483739"/>
            <pc:sldLayoutMk cId="4293004389" sldId="2147483730"/>
          </pc:sldLayoutMkLst>
        </pc:sldLayoutChg>
        <pc:sldLayoutChg chg="add">
          <pc:chgData name="Радионов Данила Валерьевич" userId="S::dradionov@sfedu.ru::4d0909a9-ed75-4ee6-8902-072ab1ab9e5b" providerId="AD" clId="Web-{21D1A674-1410-478B-93D0-E5B68CF7C2C2}" dt="2023-11-20T16:46:32.997" v="0"/>
          <pc:sldLayoutMkLst>
            <pc:docMk/>
            <pc:sldMasterMk cId="2320236332" sldId="2147483739"/>
            <pc:sldLayoutMk cId="3481570757" sldId="2147483731"/>
          </pc:sldLayoutMkLst>
        </pc:sldLayoutChg>
        <pc:sldLayoutChg chg="add">
          <pc:chgData name="Радионов Данила Валерьевич" userId="S::dradionov@sfedu.ru::4d0909a9-ed75-4ee6-8902-072ab1ab9e5b" providerId="AD" clId="Web-{21D1A674-1410-478B-93D0-E5B68CF7C2C2}" dt="2023-11-20T16:46:32.997" v="0"/>
          <pc:sldLayoutMkLst>
            <pc:docMk/>
            <pc:sldMasterMk cId="2320236332" sldId="2147483739"/>
            <pc:sldLayoutMk cId="392673735" sldId="2147483732"/>
          </pc:sldLayoutMkLst>
        </pc:sldLayoutChg>
        <pc:sldLayoutChg chg="add">
          <pc:chgData name="Радионов Данила Валерьевич" userId="S::dradionov@sfedu.ru::4d0909a9-ed75-4ee6-8902-072ab1ab9e5b" providerId="AD" clId="Web-{21D1A674-1410-478B-93D0-E5B68CF7C2C2}" dt="2023-11-20T16:46:32.997" v="0"/>
          <pc:sldLayoutMkLst>
            <pc:docMk/>
            <pc:sldMasterMk cId="2320236332" sldId="2147483739"/>
            <pc:sldLayoutMk cId="3872445890" sldId="2147483733"/>
          </pc:sldLayoutMkLst>
        </pc:sldLayoutChg>
        <pc:sldLayoutChg chg="add">
          <pc:chgData name="Радионов Данила Валерьевич" userId="S::dradionov@sfedu.ru::4d0909a9-ed75-4ee6-8902-072ab1ab9e5b" providerId="AD" clId="Web-{21D1A674-1410-478B-93D0-E5B68CF7C2C2}" dt="2023-11-20T16:46:32.997" v="0"/>
          <pc:sldLayoutMkLst>
            <pc:docMk/>
            <pc:sldMasterMk cId="2320236332" sldId="2147483739"/>
            <pc:sldLayoutMk cId="1502034418" sldId="2147483734"/>
          </pc:sldLayoutMkLst>
        </pc:sldLayoutChg>
        <pc:sldLayoutChg chg="add">
          <pc:chgData name="Радионов Данила Валерьевич" userId="S::dradionov@sfedu.ru::4d0909a9-ed75-4ee6-8902-072ab1ab9e5b" providerId="AD" clId="Web-{21D1A674-1410-478B-93D0-E5B68CF7C2C2}" dt="2023-11-20T16:46:32.997" v="0"/>
          <pc:sldLayoutMkLst>
            <pc:docMk/>
            <pc:sldMasterMk cId="2320236332" sldId="2147483739"/>
            <pc:sldLayoutMk cId="2946615888" sldId="2147483735"/>
          </pc:sldLayoutMkLst>
        </pc:sldLayoutChg>
        <pc:sldLayoutChg chg="add">
          <pc:chgData name="Радионов Данила Валерьевич" userId="S::dradionov@sfedu.ru::4d0909a9-ed75-4ee6-8902-072ab1ab9e5b" providerId="AD" clId="Web-{21D1A674-1410-478B-93D0-E5B68CF7C2C2}" dt="2023-11-20T16:46:32.997" v="0"/>
          <pc:sldLayoutMkLst>
            <pc:docMk/>
            <pc:sldMasterMk cId="2320236332" sldId="2147483739"/>
            <pc:sldLayoutMk cId="477635280" sldId="2147483736"/>
          </pc:sldLayoutMkLst>
        </pc:sldLayoutChg>
        <pc:sldLayoutChg chg="add">
          <pc:chgData name="Радионов Данила Валерьевич" userId="S::dradionov@sfedu.ru::4d0909a9-ed75-4ee6-8902-072ab1ab9e5b" providerId="AD" clId="Web-{21D1A674-1410-478B-93D0-E5B68CF7C2C2}" dt="2023-11-20T16:46:32.997" v="0"/>
          <pc:sldLayoutMkLst>
            <pc:docMk/>
            <pc:sldMasterMk cId="2320236332" sldId="2147483739"/>
            <pc:sldLayoutMk cId="2606665641" sldId="2147483737"/>
          </pc:sldLayoutMkLst>
        </pc:sldLayoutChg>
        <pc:sldLayoutChg chg="add">
          <pc:chgData name="Радионов Данила Валерьевич" userId="S::dradionov@sfedu.ru::4d0909a9-ed75-4ee6-8902-072ab1ab9e5b" providerId="AD" clId="Web-{21D1A674-1410-478B-93D0-E5B68CF7C2C2}" dt="2023-11-20T16:46:32.997" v="0"/>
          <pc:sldLayoutMkLst>
            <pc:docMk/>
            <pc:sldMasterMk cId="2320236332" sldId="2147483739"/>
            <pc:sldLayoutMk cId="1453144229" sldId="2147483738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83D70-91AA-429A-BD57-1CB6792B30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136" y="1078030"/>
            <a:ext cx="9288096" cy="2956718"/>
          </a:xfrm>
        </p:spPr>
        <p:txBody>
          <a:bodyPr anchor="t">
            <a:noAutofit/>
          </a:bodyPr>
          <a:lstStyle>
            <a:lvl1pPr algn="l">
              <a:defRPr sz="66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65D245-B564-481D-A323-F73C5BCA84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8136" y="4455621"/>
            <a:ext cx="9288096" cy="1435331"/>
          </a:xfrm>
        </p:spPr>
        <p:txBody>
          <a:bodyPr>
            <a:normAutofit/>
          </a:bodyPr>
          <a:lstStyle>
            <a:lvl1pPr marL="0" indent="0" algn="l">
              <a:lnSpc>
                <a:spcPct val="12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072EE-51B3-4C0C-A460-4684AB079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422A5-3076-413B-84CB-ED3BA4171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67C68-40D5-477E-9DBC-C28FD4B11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034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D6C900-05BC-4021-B69F-2DAF974B7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26E227-253A-44A0-9404-1CFD8CE41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F5A02-0FC4-41C8-A13C-4C929B288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59378-C430-49DB-B2D6-E32FBBCD4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9D57D-CB8E-4E67-AE2D-2790E2AA6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570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2CF945-D70F-49C1-8CE5-5758C11660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82100" y="1091381"/>
            <a:ext cx="2171700" cy="4953369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FDB721-04AA-4330-8045-3F2D9BB4BC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091381"/>
            <a:ext cx="8265340" cy="495336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18C15-991C-4C71-8DCD-DB3B38888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28CC3-5830-4EFA-B28E-1648904DE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DA91B6-E419-4483-9B66-3C758788B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E447C6A-78C3-4687-9A71-A05DBF6700DE}"/>
              </a:ext>
            </a:extLst>
          </p:cNvPr>
          <p:cNvCxnSpPr>
            <a:cxnSpLocks/>
          </p:cNvCxnSpPr>
          <p:nvPr/>
        </p:nvCxnSpPr>
        <p:spPr>
          <a:xfrm>
            <a:off x="11387805" y="1185205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2445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EE2F5-9D3C-4BE7-9AD5-335B31CF2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98C4F-4BF6-47CF-ABEE-2B12748C4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539070-70D2-4DD1-A439-155343FE2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1AB30-CD74-471D-9FA6-ADC0C901E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137C4-F19E-4521-8DCB-4E0CF9CA3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61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8007D-9B1D-4E2C-B38F-29C682099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940" y="1099127"/>
            <a:ext cx="9272260" cy="3472874"/>
          </a:xfrm>
        </p:spPr>
        <p:txBody>
          <a:bodyPr anchor="t">
            <a:normAutofit/>
          </a:bodyPr>
          <a:lstStyle>
            <a:lvl1pPr>
              <a:defRPr sz="40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60C51B-B525-4032-9D08-2978D7367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0939" y="4572000"/>
            <a:ext cx="9272262" cy="1320801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08851-4DCC-447C-828A-5F7E66F76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94542-CAEF-4D6C-BE6A-BC100F059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BDE40-8468-4051-9703-B751608AA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35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BF7AE-3892-4896-8C15-7A35A41EF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136" y="1088136"/>
            <a:ext cx="9890066" cy="129422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D9A26-86F1-4817-B243-4DE63B4F18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2185" y="2440568"/>
            <a:ext cx="4841505" cy="38012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54BF9B-EA16-48C8-96B9-7A66051BE7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40568"/>
            <a:ext cx="4806002" cy="3801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E2D9F-1FCE-4A1C-996E-DB05777A8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629E05-3F6C-40BF-9324-118588B6C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9BE013-C5C0-4CBD-982E-36F037F73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65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ED885-5FE5-4407-BE4D-FAD01C40A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940" y="1084333"/>
            <a:ext cx="9949455" cy="83885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322A77-C134-4857-83E5-51217D3C2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2088" y="1923190"/>
            <a:ext cx="4816475" cy="83885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000" b="1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4ECBFE-C62C-471B-BFE4-1272EAC347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2088" y="2825791"/>
            <a:ext cx="4816475" cy="336387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10AFC6-F407-4F35-BD37-B32F9B4036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5482" y="1923190"/>
            <a:ext cx="4824913" cy="83885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000" b="1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8D60D5-0F83-46CB-92F3-849FC08E6E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5482" y="2825791"/>
            <a:ext cx="4824913" cy="33638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5AE694-5CA0-48DA-90D3-EC42BD1D8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40A80D-4CCB-4899-9E1D-A5967F4E6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753A9D-469A-4ED9-99A1-7E4B115F8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144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7C91E-0A11-4E5D-9B8D-5316E73A2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B8A8D1-71AD-4F9F-B393-9EED83FEF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E36922-9A4C-453D-9B70-0C3A70281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5AAEF2-65DC-4E28-9AA4-5115ACB07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73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48B02B-A32A-4383-BBC7-0C383390A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FF7E77-47E0-4F9E-9148-8D0C59C0C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8005A2-ECF0-4759-A17B-FDECE8068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81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1DD4B-5676-477E-8C52-4C1CF160F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940" y="1094448"/>
            <a:ext cx="3785860" cy="1554362"/>
          </a:xfrm>
        </p:spPr>
        <p:txBody>
          <a:bodyPr anchor="t">
            <a:normAutofit/>
          </a:bodyPr>
          <a:lstStyle>
            <a:lvl1pPr>
              <a:defRPr sz="28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A3E63-EB15-4D82-BF2B-36BB030C43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0" y="922689"/>
            <a:ext cx="548600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BE994E-BAB7-43DC-A0E4-C779CF2A33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90940" y="2701254"/>
            <a:ext cx="3785860" cy="316773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DEFAAA-1B70-42AA-ADCC-F49B58132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C7B6CC-1C13-4F34-AC86-CCD442C8C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F1B638-9061-41AD-AF47-73A4AF8B7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495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F3C43-1676-4A29-83F9-D788ED2E7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940" y="1097280"/>
            <a:ext cx="3785860" cy="1559740"/>
          </a:xfrm>
        </p:spPr>
        <p:txBody>
          <a:bodyPr anchor="t">
            <a:normAutofit/>
          </a:bodyPr>
          <a:lstStyle>
            <a:lvl1pPr>
              <a:defRPr sz="28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14A903-97C7-4349-B8CE-1BBED1942E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24500" y="1143000"/>
            <a:ext cx="54864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0A9F58-4AEB-4286-98F7-3C77AA913B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90940" y="2697480"/>
            <a:ext cx="3785860" cy="309342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F55A58-F085-4500-AF61-045B12C8F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5834-53BD-4C8F-B791-CD5378F4150E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936470-561D-49AE-AC84-B79D483FD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EF2BE2-DF21-4683-9D5F-849A525FD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04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4438DC-3CEE-4170-9B1C-BAC05CD8C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136" y="1090245"/>
            <a:ext cx="9922764" cy="12942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C19D24-DCBE-47F9-8B85-8A118B02B3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8136" y="2447778"/>
            <a:ext cx="9922764" cy="3838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F5788-BDCE-49E2-80AE-31C739C6A0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15200" y="6389688"/>
            <a:ext cx="36953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A1E45834-53BD-4C8F-B791-CD5378F4150E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D5844-8163-4D82-BEFC-BC2D8D511B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90940" y="6389688"/>
            <a:ext cx="4433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698A50-C435-4220-82C6-C8D62A7C9E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83190" y="6389688"/>
            <a:ext cx="9402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719D7796-F675-488F-AC46-C88938C80352}" type="slidenum">
              <a:rPr lang="en-US" smtClean="0"/>
              <a:t>‹#›</a:t>
            </a:fld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8689CE0-64D2-447C-9C1F-872D111D8AC3}"/>
              </a:ext>
            </a:extLst>
          </p:cNvPr>
          <p:cNvCxnSpPr>
            <a:cxnSpLocks/>
          </p:cNvCxnSpPr>
          <p:nvPr/>
        </p:nvCxnSpPr>
        <p:spPr>
          <a:xfrm>
            <a:off x="0" y="1185205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0236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2" r:id="rId6"/>
    <p:sldLayoutId id="2147483728" r:id="rId7"/>
    <p:sldLayoutId id="2147483729" r:id="rId8"/>
    <p:sldLayoutId id="2147483730" r:id="rId9"/>
    <p:sldLayoutId id="2147483731" r:id="rId10"/>
    <p:sldLayoutId id="214748373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400" b="1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30000"/>
        </a:lnSpc>
        <a:spcBef>
          <a:spcPts val="1000"/>
        </a:spcBef>
        <a:buFont typeface="Neue Haas Grotesk Text Pro" panose="020B050402020202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30000"/>
        </a:lnSpc>
        <a:spcBef>
          <a:spcPts val="500"/>
        </a:spcBef>
        <a:buFont typeface="Neue Haas Grotesk Text Pro" panose="020B050402020202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30000"/>
        </a:lnSpc>
        <a:spcBef>
          <a:spcPts val="500"/>
        </a:spcBef>
        <a:buFont typeface="Neue Haas Grotesk Text Pro" panose="020B0504020202020204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30000"/>
        </a:lnSpc>
        <a:spcBef>
          <a:spcPts val="500"/>
        </a:spcBef>
        <a:buFont typeface="Neue Haas Grotesk Text Pro" panose="020B050402020202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228600" algn="l" defTabSz="914400" rtl="0" eaLnBrk="1" latinLnBrk="0" hangingPunct="1">
        <a:lnSpc>
          <a:spcPct val="130000"/>
        </a:lnSpc>
        <a:spcBef>
          <a:spcPts val="500"/>
        </a:spcBef>
        <a:buFont typeface="Neue Haas Grotesk Text Pro" panose="020B050402020202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B243D86-12F0-453D-A6EB-74BDD2269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52146" y="3437792"/>
            <a:ext cx="9958754" cy="1601389"/>
          </a:xfrm>
        </p:spPr>
        <p:txBody>
          <a:bodyPr anchor="t">
            <a:normAutofit fontScale="90000"/>
          </a:bodyPr>
          <a:lstStyle/>
          <a:p>
            <a:r>
              <a:rPr lang="ru-RU" sz="6000" dirty="0"/>
              <a:t>Шифр </a:t>
            </a:r>
            <a:r>
              <a:rPr lang="ru-RU" sz="6000" dirty="0" err="1"/>
              <a:t>альберти</a:t>
            </a:r>
            <a:r>
              <a:rPr lang="ru-RU" sz="6000" dirty="0"/>
              <a:t> и шифр </a:t>
            </a:r>
            <a:r>
              <a:rPr lang="ru-RU" sz="6000" dirty="0" err="1"/>
              <a:t>тритемиуса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97280" y="4572000"/>
            <a:ext cx="10591306" cy="1017659"/>
          </a:xfrm>
        </p:spPr>
        <p:txBody>
          <a:bodyPr anchor="b">
            <a:normAutofit/>
          </a:bodyPr>
          <a:lstStyle/>
          <a:p>
            <a:endParaRPr lang="ru-RU"/>
          </a:p>
        </p:txBody>
      </p:sp>
      <p:pic>
        <p:nvPicPr>
          <p:cNvPr id="4" name="Picture 3" descr="Абстрактная женетик Concept">
            <a:extLst>
              <a:ext uri="{FF2B5EF4-FFF2-40B4-BE49-F238E27FC236}">
                <a16:creationId xmlns:a16="http://schemas.microsoft.com/office/drawing/2014/main" id="{AD145041-BB60-8E5F-67D7-911F857274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41572" r="-2" b="34329"/>
          <a:stretch/>
        </p:blipFill>
        <p:spPr>
          <a:xfrm>
            <a:off x="20" y="-32761"/>
            <a:ext cx="12191979" cy="2938188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0AA360F-DECB-4836-8FB6-22C4BC3FB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3537612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DE8AB-915C-E560-C130-350EE0FBA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3A58E-34BC-A9B1-A89B-4458287BBE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25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8689CE0-64D2-447C-9C1F-872D111D8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1185205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B589EDBF-6262-49A7-BA69-DB1608601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0A01252-6DD2-405C-8420-E4F425661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199" y="508041"/>
            <a:ext cx="10925220" cy="46605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8000" cap="all"/>
              <a:t>Шифр Альберти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BC0B8F1-C234-43A3-9450-4770CDF9B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397168" y="5676597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6862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561B1731-39D9-4145-8343-C209E1F09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522F7E-431E-B42F-8C9C-A11702D63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1204" y="1095715"/>
            <a:ext cx="5723253" cy="20496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60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Кратко о методе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0748755-DDBC-46D0-91EC-1212A8EE2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-6824" y="1186683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BDC9C9E-F437-8530-B62F-4ED4EAADEE0B}"/>
              </a:ext>
            </a:extLst>
          </p:cNvPr>
          <p:cNvSpPr txBox="1"/>
          <p:nvPr/>
        </p:nvSpPr>
        <p:spPr>
          <a:xfrm>
            <a:off x="1120232" y="3180522"/>
            <a:ext cx="5694225" cy="3105978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130000"/>
              </a:lnSpc>
              <a:spcAft>
                <a:spcPts val="600"/>
              </a:spcAft>
              <a:buFont typeface="Neue Haas Grotesk Text Pro" panose="020B0504020202020204" pitchFamily="34" charset="0"/>
              <a:buChar char="-"/>
            </a:pPr>
            <a:r>
              <a:rPr lang="en-US"/>
              <a:t>Шифр Альберти состоит в использовании двух шифралфавитов: одного, сдвинутого на фиксированное число позиций, и второго - замешанного случайным образом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131025AD-4A32-C853-68FC-34CE6244D1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37714" y="1637339"/>
            <a:ext cx="3583321" cy="358332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D934067-020A-3BB5-E01A-1471E8F28C13}"/>
              </a:ext>
            </a:extLst>
          </p:cNvPr>
          <p:cNvSpPr txBox="1"/>
          <p:nvPr/>
        </p:nvSpPr>
        <p:spPr>
          <a:xfrm>
            <a:off x="8460153" y="771769"/>
            <a:ext cx="97692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950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29CABA9-3567-4B35-BA23-BFE668BC10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4110CC-7755-DD88-6126-EC19AAFD4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137" y="1069848"/>
            <a:ext cx="9922764" cy="1851002"/>
          </a:xfrm>
        </p:spPr>
        <p:txBody>
          <a:bodyPr>
            <a:normAutofit/>
          </a:bodyPr>
          <a:lstStyle/>
          <a:p>
            <a:r>
              <a:rPr lang="en-US" sz="6000"/>
              <a:t>Шифрование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4EC0A4C-23DD-4FEE-8670-263D20FC9F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1208473"/>
            <a:ext cx="804195" cy="0"/>
          </a:xfrm>
          <a:prstGeom prst="line">
            <a:avLst/>
          </a:prstGeom>
          <a:ln w="1206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9306E-8DC4-F454-2D8A-90F5D8056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0" y="2948283"/>
            <a:ext cx="3695700" cy="3180848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1700" err="1">
                <a:ea typeface="+mn-lt"/>
                <a:cs typeface="+mn-lt"/>
              </a:rPr>
              <a:t>Для</a:t>
            </a:r>
            <a:r>
              <a:rPr lang="en-US" sz="1700">
                <a:ea typeface="+mn-lt"/>
                <a:cs typeface="+mn-lt"/>
              </a:rPr>
              <a:t> </a:t>
            </a:r>
            <a:r>
              <a:rPr lang="en-US" sz="1700" err="1">
                <a:ea typeface="+mn-lt"/>
                <a:cs typeface="+mn-lt"/>
              </a:rPr>
              <a:t>шифрования</a:t>
            </a:r>
            <a:r>
              <a:rPr lang="en-US" sz="1700">
                <a:ea typeface="+mn-lt"/>
                <a:cs typeface="+mn-lt"/>
              </a:rPr>
              <a:t> </a:t>
            </a:r>
            <a:r>
              <a:rPr lang="en-US" sz="1700" err="1">
                <a:ea typeface="+mn-lt"/>
                <a:cs typeface="+mn-lt"/>
              </a:rPr>
              <a:t>Альберти</a:t>
            </a:r>
            <a:r>
              <a:rPr lang="en-US" sz="1700">
                <a:ea typeface="+mn-lt"/>
                <a:cs typeface="+mn-lt"/>
              </a:rPr>
              <a:t> </a:t>
            </a:r>
            <a:r>
              <a:rPr lang="en-US" sz="1700" err="1">
                <a:ea typeface="+mn-lt"/>
                <a:cs typeface="+mn-lt"/>
              </a:rPr>
              <a:t>предложил</a:t>
            </a:r>
            <a:r>
              <a:rPr lang="en-US" sz="1700">
                <a:ea typeface="+mn-lt"/>
                <a:cs typeface="+mn-lt"/>
              </a:rPr>
              <a:t> </a:t>
            </a:r>
            <a:r>
              <a:rPr lang="en-US" sz="1700" err="1">
                <a:ea typeface="+mn-lt"/>
                <a:cs typeface="+mn-lt"/>
              </a:rPr>
              <a:t>чередовать</a:t>
            </a:r>
            <a:r>
              <a:rPr lang="en-US" sz="1700">
                <a:ea typeface="+mn-lt"/>
                <a:cs typeface="+mn-lt"/>
              </a:rPr>
              <a:t> </a:t>
            </a:r>
            <a:r>
              <a:rPr lang="en-US" sz="1700" err="1">
                <a:ea typeface="+mn-lt"/>
                <a:cs typeface="+mn-lt"/>
              </a:rPr>
              <a:t>два</a:t>
            </a:r>
            <a:r>
              <a:rPr lang="en-US" sz="1700">
                <a:ea typeface="+mn-lt"/>
                <a:cs typeface="+mn-lt"/>
              </a:rPr>
              <a:t> </a:t>
            </a:r>
            <a:r>
              <a:rPr lang="en-US" sz="1700" err="1">
                <a:ea typeface="+mn-lt"/>
                <a:cs typeface="+mn-lt"/>
              </a:rPr>
              <a:t>алфавита</a:t>
            </a:r>
            <a:r>
              <a:rPr lang="en-US" sz="1700">
                <a:ea typeface="+mn-lt"/>
                <a:cs typeface="+mn-lt"/>
              </a:rPr>
              <a:t>. </a:t>
            </a:r>
            <a:r>
              <a:rPr lang="en-US" sz="1700" err="1">
                <a:ea typeface="+mn-lt"/>
                <a:cs typeface="+mn-lt"/>
              </a:rPr>
              <a:t>Например</a:t>
            </a:r>
            <a:r>
              <a:rPr lang="en-US" sz="1700">
                <a:ea typeface="+mn-lt"/>
                <a:cs typeface="+mn-lt"/>
              </a:rPr>
              <a:t>, </a:t>
            </a:r>
            <a:r>
              <a:rPr lang="en-US" sz="1700" err="1">
                <a:ea typeface="+mn-lt"/>
                <a:cs typeface="+mn-lt"/>
              </a:rPr>
              <a:t>слово</a:t>
            </a:r>
            <a:r>
              <a:rPr lang="en-US" sz="1700">
                <a:ea typeface="+mn-lt"/>
                <a:cs typeface="+mn-lt"/>
              </a:rPr>
              <a:t> VICTORY </a:t>
            </a:r>
            <a:r>
              <a:rPr lang="en-US" sz="1700" err="1">
                <a:ea typeface="+mn-lt"/>
                <a:cs typeface="+mn-lt"/>
              </a:rPr>
              <a:t>предложенным</a:t>
            </a:r>
            <a:r>
              <a:rPr lang="en-US" sz="1700">
                <a:ea typeface="+mn-lt"/>
                <a:cs typeface="+mn-lt"/>
              </a:rPr>
              <a:t> </a:t>
            </a:r>
            <a:r>
              <a:rPr lang="en-US" sz="1700" err="1">
                <a:ea typeface="+mn-lt"/>
                <a:cs typeface="+mn-lt"/>
              </a:rPr>
              <a:t>методом</a:t>
            </a:r>
            <a:r>
              <a:rPr lang="en-US" sz="1700">
                <a:ea typeface="+mn-lt"/>
                <a:cs typeface="+mn-lt"/>
              </a:rPr>
              <a:t> </a:t>
            </a:r>
            <a:r>
              <a:rPr lang="en-US" sz="1700" err="1">
                <a:ea typeface="+mn-lt"/>
                <a:cs typeface="+mn-lt"/>
              </a:rPr>
              <a:t>выглядит</a:t>
            </a:r>
            <a:r>
              <a:rPr lang="en-US" sz="1700">
                <a:ea typeface="+mn-lt"/>
                <a:cs typeface="+mn-lt"/>
              </a:rPr>
              <a:t> </a:t>
            </a:r>
            <a:r>
              <a:rPr lang="en-US" sz="1700" err="1">
                <a:ea typeface="+mn-lt"/>
                <a:cs typeface="+mn-lt"/>
              </a:rPr>
              <a:t>как</a:t>
            </a:r>
            <a:r>
              <a:rPr lang="en-US" sz="1700">
                <a:ea typeface="+mn-lt"/>
                <a:cs typeface="+mn-lt"/>
              </a:rPr>
              <a:t> YKFUROB. </a:t>
            </a:r>
            <a:r>
              <a:rPr lang="en-US" sz="1700" err="1">
                <a:ea typeface="+mn-lt"/>
                <a:cs typeface="+mn-lt"/>
              </a:rPr>
              <a:t>Очевидное</a:t>
            </a:r>
            <a:r>
              <a:rPr lang="en-US" sz="1700">
                <a:ea typeface="+mn-lt"/>
                <a:cs typeface="+mn-lt"/>
              </a:rPr>
              <a:t> </a:t>
            </a:r>
            <a:r>
              <a:rPr lang="en-US" sz="1700" err="1">
                <a:ea typeface="+mn-lt"/>
                <a:cs typeface="+mn-lt"/>
              </a:rPr>
              <a:t>преимущество</a:t>
            </a:r>
            <a:r>
              <a:rPr lang="en-US" sz="1700">
                <a:ea typeface="+mn-lt"/>
                <a:cs typeface="+mn-lt"/>
              </a:rPr>
              <a:t> </a:t>
            </a:r>
            <a:r>
              <a:rPr lang="en-US" sz="1700" err="1">
                <a:ea typeface="+mn-lt"/>
                <a:cs typeface="+mn-lt"/>
              </a:rPr>
              <a:t>этого</a:t>
            </a:r>
            <a:r>
              <a:rPr lang="en-US" sz="1700">
                <a:ea typeface="+mn-lt"/>
                <a:cs typeface="+mn-lt"/>
              </a:rPr>
              <a:t> </a:t>
            </a:r>
            <a:r>
              <a:rPr lang="en-US" sz="1700" err="1">
                <a:ea typeface="+mn-lt"/>
                <a:cs typeface="+mn-lt"/>
              </a:rPr>
              <a:t>подхода</a:t>
            </a:r>
            <a:r>
              <a:rPr lang="en-US" sz="1700">
                <a:ea typeface="+mn-lt"/>
                <a:cs typeface="+mn-lt"/>
              </a:rPr>
              <a:t> - </a:t>
            </a:r>
            <a:r>
              <a:rPr lang="en-US" sz="1700" err="1">
                <a:ea typeface="+mn-lt"/>
                <a:cs typeface="+mn-lt"/>
              </a:rPr>
              <a:t>одна</a:t>
            </a:r>
            <a:r>
              <a:rPr lang="en-US" sz="1700">
                <a:ea typeface="+mn-lt"/>
                <a:cs typeface="+mn-lt"/>
              </a:rPr>
              <a:t> и </a:t>
            </a:r>
            <a:r>
              <a:rPr lang="en-US" sz="1700" err="1">
                <a:ea typeface="+mn-lt"/>
                <a:cs typeface="+mn-lt"/>
              </a:rPr>
              <a:t>та</a:t>
            </a:r>
            <a:r>
              <a:rPr lang="en-US" sz="1700">
                <a:ea typeface="+mn-lt"/>
                <a:cs typeface="+mn-lt"/>
              </a:rPr>
              <a:t> </a:t>
            </a:r>
            <a:r>
              <a:rPr lang="en-US" sz="1700" err="1">
                <a:ea typeface="+mn-lt"/>
                <a:cs typeface="+mn-lt"/>
              </a:rPr>
              <a:t>же</a:t>
            </a:r>
            <a:r>
              <a:rPr lang="en-US" sz="1700">
                <a:ea typeface="+mn-lt"/>
                <a:cs typeface="+mn-lt"/>
              </a:rPr>
              <a:t> </a:t>
            </a:r>
            <a:r>
              <a:rPr lang="en-US" sz="1700" err="1">
                <a:ea typeface="+mn-lt"/>
                <a:cs typeface="+mn-lt"/>
              </a:rPr>
              <a:t>буква</a:t>
            </a:r>
            <a:r>
              <a:rPr lang="en-US" sz="1700">
                <a:ea typeface="+mn-lt"/>
                <a:cs typeface="+mn-lt"/>
              </a:rPr>
              <a:t> </a:t>
            </a:r>
            <a:r>
              <a:rPr lang="en-US" sz="1700" err="1">
                <a:ea typeface="+mn-lt"/>
                <a:cs typeface="+mn-lt"/>
              </a:rPr>
              <a:t>исходного</a:t>
            </a:r>
            <a:r>
              <a:rPr lang="en-US" sz="1700">
                <a:ea typeface="+mn-lt"/>
                <a:cs typeface="+mn-lt"/>
              </a:rPr>
              <a:t> </a:t>
            </a:r>
            <a:r>
              <a:rPr lang="en-US" sz="1700" err="1">
                <a:ea typeface="+mn-lt"/>
                <a:cs typeface="+mn-lt"/>
              </a:rPr>
              <a:t>сообщения</a:t>
            </a:r>
            <a:r>
              <a:rPr lang="en-US" sz="1700">
                <a:ea typeface="+mn-lt"/>
                <a:cs typeface="+mn-lt"/>
              </a:rPr>
              <a:t> </a:t>
            </a:r>
            <a:r>
              <a:rPr lang="en-US" sz="1700" err="1">
                <a:ea typeface="+mn-lt"/>
                <a:cs typeface="+mn-lt"/>
              </a:rPr>
              <a:t>может</a:t>
            </a:r>
            <a:r>
              <a:rPr lang="en-US" sz="1700">
                <a:ea typeface="+mn-lt"/>
                <a:cs typeface="+mn-lt"/>
              </a:rPr>
              <a:t> </a:t>
            </a:r>
            <a:r>
              <a:rPr lang="en-US" sz="1700" err="1">
                <a:ea typeface="+mn-lt"/>
                <a:cs typeface="+mn-lt"/>
              </a:rPr>
              <a:t>быть</a:t>
            </a:r>
            <a:r>
              <a:rPr lang="en-US" sz="1700">
                <a:ea typeface="+mn-lt"/>
                <a:cs typeface="+mn-lt"/>
              </a:rPr>
              <a:t> </a:t>
            </a:r>
            <a:r>
              <a:rPr lang="en-US" sz="1700" err="1">
                <a:ea typeface="+mn-lt"/>
                <a:cs typeface="+mn-lt"/>
              </a:rPr>
              <a:t>зашифрована</a:t>
            </a:r>
            <a:r>
              <a:rPr lang="en-US" sz="1700">
                <a:ea typeface="+mn-lt"/>
                <a:cs typeface="+mn-lt"/>
              </a:rPr>
              <a:t> </a:t>
            </a:r>
            <a:r>
              <a:rPr lang="en-US" sz="1700" err="1">
                <a:ea typeface="+mn-lt"/>
                <a:cs typeface="+mn-lt"/>
              </a:rPr>
              <a:t>разными</a:t>
            </a:r>
            <a:r>
              <a:rPr lang="en-US" sz="1700">
                <a:ea typeface="+mn-lt"/>
                <a:cs typeface="+mn-lt"/>
              </a:rPr>
              <a:t> </a:t>
            </a:r>
            <a:r>
              <a:rPr lang="en-US" sz="1700" err="1">
                <a:ea typeface="+mn-lt"/>
                <a:cs typeface="+mn-lt"/>
              </a:rPr>
              <a:t>символами</a:t>
            </a:r>
            <a:r>
              <a:rPr lang="en-US" sz="1700">
                <a:ea typeface="+mn-lt"/>
                <a:cs typeface="+mn-lt"/>
              </a:rPr>
              <a:t> </a:t>
            </a:r>
            <a:r>
              <a:rPr lang="en-US" sz="1700" err="1">
                <a:ea typeface="+mn-lt"/>
                <a:cs typeface="+mn-lt"/>
              </a:rPr>
              <a:t>криптограммы</a:t>
            </a:r>
            <a:r>
              <a:rPr lang="en-US" sz="1700">
                <a:ea typeface="+mn-lt"/>
                <a:cs typeface="+mn-lt"/>
              </a:rPr>
              <a:t>.</a:t>
            </a:r>
            <a:endParaRPr lang="en-US" sz="1700"/>
          </a:p>
        </p:txBody>
      </p:sp>
    </p:spTree>
    <p:extLst>
      <p:ext uri="{BB962C8B-B14F-4D97-AF65-F5344CB8AC3E}">
        <p14:creationId xmlns:p14="http://schemas.microsoft.com/office/powerpoint/2010/main" val="1063262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A0923FF-2452-437F-8025-CEC713971D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BA9322-3BE6-72D1-3F71-8E905DE22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0436" y="1142999"/>
            <a:ext cx="5406886" cy="5143502"/>
          </a:xfrm>
        </p:spPr>
        <p:txBody>
          <a:bodyPr anchor="b">
            <a:normAutofit/>
          </a:bodyPr>
          <a:lstStyle/>
          <a:p>
            <a:pPr algn="r"/>
            <a:r>
              <a:rPr lang="en-US" sz="6000"/>
              <a:t>Дешифрование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FF660D6-C55E-4DF1-AF29-73E2AB54F4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-7620" y="1185205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86A23-BE99-60C8-673E-0EB53A9E3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192" y="982319"/>
            <a:ext cx="3951512" cy="509545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err="1"/>
              <a:t>Взломать</a:t>
            </a:r>
            <a:r>
              <a:rPr lang="en-US" dirty="0"/>
              <a:t> </a:t>
            </a:r>
            <a:r>
              <a:rPr lang="en-US" dirty="0" err="1"/>
              <a:t>этот</a:t>
            </a:r>
            <a:r>
              <a:rPr lang="en-US" dirty="0"/>
              <a:t> </a:t>
            </a:r>
            <a:r>
              <a:rPr lang="en-US" dirty="0" err="1"/>
              <a:t>шифр</a:t>
            </a:r>
            <a:r>
              <a:rPr lang="en-US" dirty="0"/>
              <a:t> с </a:t>
            </a:r>
            <a:r>
              <a:rPr lang="en-US" dirty="0" err="1"/>
              <a:t>помощью</a:t>
            </a:r>
            <a:r>
              <a:rPr lang="en-US" dirty="0"/>
              <a:t> </a:t>
            </a:r>
            <a:r>
              <a:rPr lang="en-US" dirty="0" err="1"/>
              <a:t>частотного</a:t>
            </a:r>
            <a:r>
              <a:rPr lang="en-US" dirty="0"/>
              <a:t> </a:t>
            </a:r>
            <a:r>
              <a:rPr lang="en-US" dirty="0" err="1"/>
              <a:t>анализа</a:t>
            </a:r>
            <a:r>
              <a:rPr lang="en-US" dirty="0"/>
              <a:t> </a:t>
            </a:r>
            <a:r>
              <a:rPr lang="en-US" dirty="0" err="1"/>
              <a:t>проблематично</a:t>
            </a:r>
            <a:r>
              <a:rPr lang="en-US" dirty="0"/>
              <a:t>, </a:t>
            </a:r>
            <a:r>
              <a:rPr lang="en-US" dirty="0" err="1"/>
              <a:t>следовательно</a:t>
            </a:r>
            <a:r>
              <a:rPr lang="en-US" dirty="0"/>
              <a:t>, в </a:t>
            </a:r>
            <a:r>
              <a:rPr lang="en-US" dirty="0" err="1"/>
              <a:t>то</a:t>
            </a:r>
            <a:r>
              <a:rPr lang="en-US" dirty="0"/>
              <a:t> </a:t>
            </a:r>
            <a:r>
              <a:rPr lang="en-US" dirty="0" err="1"/>
              <a:t>время</a:t>
            </a:r>
            <a:r>
              <a:rPr lang="en-US" dirty="0"/>
              <a:t>, </a:t>
            </a:r>
            <a:r>
              <a:rPr lang="en-US" dirty="0" err="1"/>
              <a:t>когда</a:t>
            </a:r>
            <a:r>
              <a:rPr lang="en-US" dirty="0"/>
              <a:t> </a:t>
            </a:r>
            <a:r>
              <a:rPr lang="en-US" dirty="0" err="1"/>
              <a:t>он</a:t>
            </a:r>
            <a:r>
              <a:rPr lang="en-US" dirty="0"/>
              <a:t> </a:t>
            </a:r>
            <a:r>
              <a:rPr lang="en-US" dirty="0" err="1"/>
              <a:t>был</a:t>
            </a:r>
            <a:r>
              <a:rPr lang="en-US" dirty="0"/>
              <a:t> </a:t>
            </a:r>
            <a:r>
              <a:rPr lang="en-US" dirty="0" err="1"/>
              <a:t>изобретен</a:t>
            </a:r>
            <a:r>
              <a:rPr lang="en-US" dirty="0"/>
              <a:t> </a:t>
            </a:r>
            <a:r>
              <a:rPr lang="en-US" dirty="0" err="1"/>
              <a:t>считалось</a:t>
            </a:r>
            <a:r>
              <a:rPr lang="en-US" dirty="0"/>
              <a:t>, </a:t>
            </a:r>
            <a:r>
              <a:rPr lang="en-US" dirty="0" err="1"/>
              <a:t>что</a:t>
            </a:r>
            <a:r>
              <a:rPr lang="en-US" dirty="0"/>
              <a:t> </a:t>
            </a:r>
            <a:r>
              <a:rPr lang="en-US" dirty="0" err="1"/>
              <a:t>дешифровать</a:t>
            </a:r>
            <a:r>
              <a:rPr lang="en-US" dirty="0"/>
              <a:t> </a:t>
            </a:r>
            <a:r>
              <a:rPr lang="en-US" dirty="0" err="1"/>
              <a:t>его</a:t>
            </a:r>
            <a:r>
              <a:rPr lang="en-US" dirty="0"/>
              <a:t> </a:t>
            </a:r>
            <a:r>
              <a:rPr lang="en-US" dirty="0" err="1"/>
              <a:t>было</a:t>
            </a:r>
            <a:r>
              <a:rPr lang="en-US" dirty="0"/>
              <a:t> </a:t>
            </a:r>
            <a:r>
              <a:rPr lang="en-US" dirty="0" err="1"/>
              <a:t>невозможно</a:t>
            </a:r>
          </a:p>
        </p:txBody>
      </p:sp>
    </p:spTree>
    <p:extLst>
      <p:ext uri="{BB962C8B-B14F-4D97-AF65-F5344CB8AC3E}">
        <p14:creationId xmlns:p14="http://schemas.microsoft.com/office/powerpoint/2010/main" val="873160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8689CE0-64D2-447C-9C1F-872D111D8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1185205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B589EDBF-6262-49A7-BA69-DB1608601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CD10B0-AB51-7BD7-779A-D3A39C6B1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199" y="508041"/>
            <a:ext cx="10925220" cy="46605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8000" cap="all"/>
              <a:t>Шифр Тритемиуса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BC0B8F1-C234-43A3-9450-4770CDF9B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397168" y="5676597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746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A0923FF-2452-437F-8025-CEC713971D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A3B063-A01A-1EF2-D4EE-C4D223004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3130" y="483710"/>
            <a:ext cx="7825409" cy="2438067"/>
          </a:xfrm>
        </p:spPr>
        <p:txBody>
          <a:bodyPr>
            <a:normAutofit/>
          </a:bodyPr>
          <a:lstStyle/>
          <a:p>
            <a:pPr algn="r"/>
            <a:r>
              <a:rPr lang="en-US" sz="6000"/>
              <a:t>Кратко о методе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6EC0111-225C-468A-9C17-A47A35E255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-6626" y="3481221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A43BB-2052-DBA2-E032-A5C4F0EA9A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192" y="3339225"/>
            <a:ext cx="6795760" cy="292077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err="1">
                <a:ea typeface="+mn-lt"/>
                <a:cs typeface="+mn-lt"/>
              </a:rPr>
              <a:t>система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шифрования</a:t>
            </a:r>
            <a:r>
              <a:rPr lang="en-US">
                <a:ea typeface="+mn-lt"/>
                <a:cs typeface="+mn-lt"/>
              </a:rPr>
              <a:t>, </a:t>
            </a:r>
            <a:r>
              <a:rPr lang="en-US" err="1">
                <a:ea typeface="+mn-lt"/>
                <a:cs typeface="+mn-lt"/>
              </a:rPr>
              <a:t>разработанная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Иоганном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Тритемием</a:t>
            </a:r>
            <a:r>
              <a:rPr lang="en-US">
                <a:ea typeface="+mn-lt"/>
                <a:cs typeface="+mn-lt"/>
              </a:rPr>
              <a:t>. </a:t>
            </a:r>
            <a:r>
              <a:rPr lang="en-US" err="1">
                <a:ea typeface="+mn-lt"/>
                <a:cs typeface="+mn-lt"/>
              </a:rPr>
              <a:t>Представляет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собой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усовершенствованный</a:t>
            </a:r>
            <a:r>
              <a:rPr lang="en-US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шифр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Цезаря</a:t>
            </a:r>
            <a:r>
              <a:rPr lang="en-US">
                <a:ea typeface="+mn-lt"/>
                <a:cs typeface="+mn-lt"/>
              </a:rPr>
              <a:t>, </a:t>
            </a:r>
            <a:r>
              <a:rPr lang="en-US" err="1">
                <a:ea typeface="+mn-lt"/>
                <a:cs typeface="+mn-lt"/>
              </a:rPr>
              <a:t>то</a:t>
            </a:r>
            <a:r>
              <a:rPr lang="en-US">
                <a:ea typeface="+mn-lt"/>
                <a:cs typeface="+mn-lt"/>
              </a:rPr>
              <a:t> </a:t>
            </a:r>
            <a:r>
              <a:rPr lang="en-US" err="1">
                <a:ea typeface="+mn-lt"/>
                <a:cs typeface="+mn-lt"/>
              </a:rPr>
              <a:t>есть</a:t>
            </a:r>
            <a:r>
              <a:rPr lang="en-US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шифр</a:t>
            </a:r>
            <a:r>
              <a:rPr lang="en-US">
                <a:ea typeface="+mn-lt"/>
                <a:cs typeface="+mn-lt"/>
              </a:rPr>
              <a:t> </a:t>
            </a:r>
            <a:r>
              <a:rPr lang="en-US" err="1">
                <a:ea typeface="+mn-lt"/>
                <a:cs typeface="+mn-lt"/>
              </a:rPr>
              <a:t>подстановки</a:t>
            </a:r>
            <a:r>
              <a:rPr lang="en-US">
                <a:ea typeface="+mn-lt"/>
                <a:cs typeface="+mn-lt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334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561B1731-39D9-4145-8343-C209E1F09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40DC0B-D73D-6B47-82AD-B18218B49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1204" y="1095715"/>
            <a:ext cx="5723253" cy="20496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60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Шифрование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0748755-DDBC-46D0-91EC-1212A8EE2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-6824" y="1186683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38126310-0035-AC9E-0BBF-6DE5DF862F5A}"/>
              </a:ext>
            </a:extLst>
          </p:cNvPr>
          <p:cNvSpPr txBox="1"/>
          <p:nvPr/>
        </p:nvSpPr>
        <p:spPr>
          <a:xfrm>
            <a:off x="1120232" y="3180522"/>
            <a:ext cx="5694225" cy="3105978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130000"/>
              </a:lnSpc>
              <a:spcAft>
                <a:spcPts val="600"/>
              </a:spcAft>
              <a:buFont typeface="Neue Haas Grotesk Text Pro" panose="020B0504020202020204" pitchFamily="34" charset="0"/>
              <a:buChar char="-"/>
            </a:pPr>
            <a:r>
              <a:rPr lang="en-US"/>
              <a:t>Кодирование</a:t>
            </a:r>
            <a:r>
              <a:rPr lang="en-US" dirty="0"/>
              <a:t> </a:t>
            </a:r>
            <a:r>
              <a:rPr lang="en-US"/>
              <a:t>происходит</a:t>
            </a:r>
            <a:r>
              <a:rPr lang="en-US" dirty="0"/>
              <a:t> </a:t>
            </a:r>
            <a:r>
              <a:rPr lang="en-US"/>
              <a:t>по</a:t>
            </a:r>
            <a:r>
              <a:rPr lang="en-US" dirty="0"/>
              <a:t> </a:t>
            </a:r>
            <a:r>
              <a:rPr lang="en-US" dirty="0" err="1"/>
              <a:t>принципу</a:t>
            </a:r>
            <a:r>
              <a:rPr lang="en-US" dirty="0"/>
              <a:t> </a:t>
            </a:r>
            <a:r>
              <a:rPr lang="en-US" dirty="0" err="1"/>
              <a:t>соотношения</a:t>
            </a:r>
            <a:r>
              <a:rPr lang="en-US" dirty="0"/>
              <a:t> </a:t>
            </a:r>
            <a:r>
              <a:rPr lang="en-US" dirty="0" err="1"/>
              <a:t>описывающего</a:t>
            </a:r>
            <a:r>
              <a:rPr lang="en-US" dirty="0"/>
              <a:t> </a:t>
            </a:r>
            <a:r>
              <a:rPr lang="en-US" dirty="0" err="1"/>
              <a:t>процесс</a:t>
            </a:r>
            <a:r>
              <a:rPr lang="en-US" dirty="0"/>
              <a:t> </a:t>
            </a:r>
            <a:r>
              <a:rPr lang="en-US"/>
              <a:t>образования</a:t>
            </a:r>
            <a:r>
              <a:rPr lang="en-US" dirty="0"/>
              <a:t> </a:t>
            </a:r>
            <a:r>
              <a:rPr lang="en-US"/>
              <a:t>зашифрованных</a:t>
            </a:r>
            <a:r>
              <a:rPr lang="en-US" dirty="0"/>
              <a:t> </a:t>
            </a:r>
            <a:r>
              <a:rPr lang="en-US"/>
              <a:t>данных</a:t>
            </a:r>
            <a:r>
              <a:rPr lang="en-US" dirty="0"/>
              <a:t> </a:t>
            </a:r>
            <a:r>
              <a:rPr lang="en-US"/>
              <a:t>из</a:t>
            </a:r>
            <a:r>
              <a:rPr lang="en-US" dirty="0"/>
              <a:t> </a:t>
            </a:r>
            <a:r>
              <a:rPr lang="en-US"/>
              <a:t>открытых</a:t>
            </a:r>
            <a:r>
              <a:rPr lang="en-US" dirty="0"/>
              <a:t> </a:t>
            </a:r>
            <a:r>
              <a:rPr lang="en-US"/>
              <a:t>данных</a:t>
            </a:r>
            <a:r>
              <a:rPr lang="en-US" dirty="0"/>
              <a:t> в </a:t>
            </a:r>
            <a:r>
              <a:rPr lang="en-US"/>
              <a:t>результате</a:t>
            </a:r>
            <a:r>
              <a:rPr lang="en-US" dirty="0"/>
              <a:t> </a:t>
            </a:r>
            <a:r>
              <a:rPr lang="en-US"/>
              <a:t>преобразований</a:t>
            </a:r>
            <a:r>
              <a:rPr lang="en-US" dirty="0"/>
              <a:t>, </a:t>
            </a:r>
            <a:r>
              <a:rPr lang="en-US"/>
              <a:t>заданных</a:t>
            </a:r>
            <a:r>
              <a:rPr lang="en-US" dirty="0"/>
              <a:t> </a:t>
            </a:r>
            <a:r>
              <a:rPr lang="en-US"/>
              <a:t>алгоритмом</a:t>
            </a:r>
            <a:r>
              <a:rPr lang="en-US" dirty="0"/>
              <a:t> </a:t>
            </a:r>
            <a:r>
              <a:rPr lang="en-US"/>
              <a:t>криптографического</a:t>
            </a:r>
            <a:r>
              <a:rPr lang="en-US" dirty="0"/>
              <a:t> </a:t>
            </a:r>
            <a:r>
              <a:rPr lang="en-US"/>
              <a:t>преобразования</a:t>
            </a:r>
            <a:endParaRPr lang="en-US" dirty="0"/>
          </a:p>
        </p:txBody>
      </p:sp>
      <p:pic>
        <p:nvPicPr>
          <p:cNvPr id="4" name="Content Placeholder 3" descr="{\displaystyle L=(m+k)\ mod\ N}">
            <a:extLst>
              <a:ext uri="{FF2B5EF4-FFF2-40B4-BE49-F238E27FC236}">
                <a16:creationId xmlns:a16="http://schemas.microsoft.com/office/drawing/2014/main" id="{EF6AF1E2-C42E-E67E-4D8C-A917B2D3FB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37714" y="3177279"/>
            <a:ext cx="3583321" cy="503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804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30AC80F-8E82-48C9-A5FA-56D476389C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22A656-3144-8F30-5B19-E0BC1649F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136" y="1097280"/>
            <a:ext cx="9285336" cy="196565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60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Дешифрование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0748755-DDBC-46D0-91EC-1212A8EE2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1186623"/>
            <a:ext cx="804195" cy="0"/>
          </a:xfrm>
          <a:prstGeom prst="line">
            <a:avLst/>
          </a:prstGeom>
          <a:ln w="857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815E463B-95CF-C5FE-D247-0B2D1289CE58}"/>
              </a:ext>
            </a:extLst>
          </p:cNvPr>
          <p:cNvSpPr txBox="1"/>
          <p:nvPr/>
        </p:nvSpPr>
        <p:spPr>
          <a:xfrm>
            <a:off x="1090941" y="3300831"/>
            <a:ext cx="5323507" cy="2985670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Ctr="0" forceAA="0" compatLnSpc="1">
            <a:prstTxWarp prst="textNoShape">
              <a:avLst/>
            </a:prstTxWarp>
            <a:normAutofit/>
          </a:bodyPr>
          <a:lstStyle/>
          <a:p>
            <a:pPr indent="-228600">
              <a:lnSpc>
                <a:spcPct val="130000"/>
              </a:lnSpc>
              <a:spcAft>
                <a:spcPts val="600"/>
              </a:spcAft>
              <a:buFont typeface="Neue Haas Grotesk Text Pro" panose="020B0504020202020204" pitchFamily="34" charset="0"/>
              <a:buChar char="-"/>
            </a:pPr>
            <a:r>
              <a:rPr lang="en-US" dirty="0" err="1"/>
              <a:t>Алгоритм</a:t>
            </a:r>
            <a:r>
              <a:rPr lang="en-US" dirty="0"/>
              <a:t> </a:t>
            </a:r>
            <a:r>
              <a:rPr lang="en-US" dirty="0" err="1"/>
              <a:t>дешифрования</a:t>
            </a:r>
            <a:r>
              <a:rPr lang="en-US" dirty="0"/>
              <a:t> </a:t>
            </a:r>
            <a:r>
              <a:rPr lang="en-US" dirty="0" err="1"/>
              <a:t>представляет</a:t>
            </a:r>
            <a:r>
              <a:rPr lang="en-US" dirty="0"/>
              <a:t> </a:t>
            </a:r>
            <a:r>
              <a:rPr lang="en-US" dirty="0" err="1"/>
              <a:t>собой</a:t>
            </a:r>
            <a:r>
              <a:rPr lang="en-US" dirty="0"/>
              <a:t> </a:t>
            </a:r>
            <a:r>
              <a:rPr lang="en-US" dirty="0" err="1"/>
              <a:t>обратный</a:t>
            </a:r>
            <a:r>
              <a:rPr lang="en-US" dirty="0"/>
              <a:t> </a:t>
            </a:r>
            <a:r>
              <a:rPr lang="en-US" dirty="0" err="1"/>
              <a:t>алгоритм</a:t>
            </a:r>
            <a:r>
              <a:rPr lang="en-US" dirty="0"/>
              <a:t> </a:t>
            </a:r>
            <a:r>
              <a:rPr lang="en-US" dirty="0" err="1"/>
              <a:t>шифрования</a:t>
            </a:r>
            <a:r>
              <a:rPr lang="en-US" dirty="0"/>
              <a:t> :)</a:t>
            </a:r>
            <a:endParaRPr lang="en-US"/>
          </a:p>
        </p:txBody>
      </p:sp>
      <p:pic>
        <p:nvPicPr>
          <p:cNvPr id="4" name="Content Placeholder 3" descr="{\displaystyle m=(L-k)\ mod\ N}">
            <a:extLst>
              <a:ext uri="{FF2B5EF4-FFF2-40B4-BE49-F238E27FC236}">
                <a16:creationId xmlns:a16="http://schemas.microsoft.com/office/drawing/2014/main" id="{EB826645-ECCD-F413-4F84-8DEC71DFC4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315200" y="3429000"/>
            <a:ext cx="4374107" cy="614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828294"/>
      </p:ext>
    </p:extLst>
  </p:cSld>
  <p:clrMapOvr>
    <a:masterClrMapping/>
  </p:clrMapOvr>
</p:sld>
</file>

<file path=ppt/theme/theme1.xml><?xml version="1.0" encoding="utf-8"?>
<a:theme xmlns:a="http://schemas.openxmlformats.org/drawingml/2006/main" name="BjornVTI">
  <a:themeElements>
    <a:clrScheme name="AnalogousFromLightSeedLeftStep">
      <a:dk1>
        <a:srgbClr val="000000"/>
      </a:dk1>
      <a:lt1>
        <a:srgbClr val="FFFFFF"/>
      </a:lt1>
      <a:dk2>
        <a:srgbClr val="24393F"/>
      </a:dk2>
      <a:lt2>
        <a:srgbClr val="E8E8E2"/>
      </a:lt2>
      <a:accent1>
        <a:srgbClr val="8985D7"/>
      </a:accent1>
      <a:accent2>
        <a:srgbClr val="6A90CE"/>
      </a:accent2>
      <a:accent3>
        <a:srgbClr val="5AAEC3"/>
      </a:accent3>
      <a:accent4>
        <a:srgbClr val="5DB4A2"/>
      </a:accent4>
      <a:accent5>
        <a:srgbClr val="68B484"/>
      </a:accent5>
      <a:accent6>
        <a:srgbClr val="62B65E"/>
      </a:accent6>
      <a:hlink>
        <a:srgbClr val="848651"/>
      </a:hlink>
      <a:folHlink>
        <a:srgbClr val="7F7F7F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jornVTI" id="{D01443FD-65CF-4AEF-9B9D-4466C96F9785}" vid="{36EF4262-385E-40E6-B073-FB18FD98BF4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BjornVTI</vt:lpstr>
      <vt:lpstr>Шифр альберти и шифр тритемиуса</vt:lpstr>
      <vt:lpstr>Шифр Альберти</vt:lpstr>
      <vt:lpstr>Кратко о методе</vt:lpstr>
      <vt:lpstr>Шифрование</vt:lpstr>
      <vt:lpstr>Дешифрование</vt:lpstr>
      <vt:lpstr>Шифр Тритемиуса</vt:lpstr>
      <vt:lpstr>Кратко о методе</vt:lpstr>
      <vt:lpstr>Шифрование</vt:lpstr>
      <vt:lpstr>Дешифрование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112</cp:revision>
  <dcterms:created xsi:type="dcterms:W3CDTF">2023-11-20T16:43:55Z</dcterms:created>
  <dcterms:modified xsi:type="dcterms:W3CDTF">2023-11-20T19:54:47Z</dcterms:modified>
</cp:coreProperties>
</file>