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81" r:id="rId4"/>
    <p:sldId id="282" r:id="rId5"/>
    <p:sldId id="283" r:id="rId6"/>
    <p:sldId id="284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85" r:id="rId15"/>
    <p:sldId id="286" r:id="rId16"/>
    <p:sldId id="296" r:id="rId17"/>
    <p:sldId id="297" r:id="rId18"/>
    <p:sldId id="298" r:id="rId19"/>
    <p:sldId id="299" r:id="rId20"/>
    <p:sldId id="30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4D3A13-90D1-4D8A-8315-08F79642C916}" v="40" dt="2023-10-19T06:42:43.1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43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Кузнецова Елена Михайловна" userId="cfcbb14e-702b-4361-9df1-23acb52b9489" providerId="ADAL" clId="{094D3A13-90D1-4D8A-8315-08F79642C916}"/>
    <pc:docChg chg="custSel addSld delSld modSld">
      <pc:chgData name="Кузнецова Елена Михайловна" userId="cfcbb14e-702b-4361-9df1-23acb52b9489" providerId="ADAL" clId="{094D3A13-90D1-4D8A-8315-08F79642C916}" dt="2023-10-19T06:43:32.843" v="66" actId="47"/>
      <pc:docMkLst>
        <pc:docMk/>
      </pc:docMkLst>
      <pc:sldChg chg="modSp mod">
        <pc:chgData name="Кузнецова Елена Михайловна" userId="cfcbb14e-702b-4361-9df1-23acb52b9489" providerId="ADAL" clId="{094D3A13-90D1-4D8A-8315-08F79642C916}" dt="2023-10-19T06:08:52.126" v="0" actId="20577"/>
        <pc:sldMkLst>
          <pc:docMk/>
          <pc:sldMk cId="0" sldId="256"/>
        </pc:sldMkLst>
        <pc:spChg chg="mod">
          <ac:chgData name="Кузнецова Елена Михайловна" userId="cfcbb14e-702b-4361-9df1-23acb52b9489" providerId="ADAL" clId="{094D3A13-90D1-4D8A-8315-08F79642C916}" dt="2023-10-19T06:08:52.126" v="0" actId="20577"/>
          <ac:spMkLst>
            <pc:docMk/>
            <pc:sldMk cId="0" sldId="256"/>
            <ac:spMk id="4" creationId="{00000000-0000-0000-0000-000000000000}"/>
          </ac:spMkLst>
        </pc:spChg>
      </pc:sldChg>
      <pc:sldChg chg="add">
        <pc:chgData name="Кузнецова Елена Михайловна" userId="cfcbb14e-702b-4361-9df1-23acb52b9489" providerId="ADAL" clId="{094D3A13-90D1-4D8A-8315-08F79642C916}" dt="2023-10-19T06:37:43.905" v="1"/>
        <pc:sldMkLst>
          <pc:docMk/>
          <pc:sldMk cId="0" sldId="274"/>
        </pc:sldMkLst>
      </pc:sldChg>
      <pc:sldChg chg="modSp add mod">
        <pc:chgData name="Кузнецова Елена Михайловна" userId="cfcbb14e-702b-4361-9df1-23acb52b9489" providerId="ADAL" clId="{094D3A13-90D1-4D8A-8315-08F79642C916}" dt="2023-10-19T06:37:44.105" v="2" actId="27636"/>
        <pc:sldMkLst>
          <pc:docMk/>
          <pc:sldMk cId="0" sldId="281"/>
        </pc:sldMkLst>
        <pc:spChg chg="mod">
          <ac:chgData name="Кузнецова Елена Михайловна" userId="cfcbb14e-702b-4361-9df1-23acb52b9489" providerId="ADAL" clId="{094D3A13-90D1-4D8A-8315-08F79642C916}" dt="2023-10-19T06:37:44.105" v="2" actId="27636"/>
          <ac:spMkLst>
            <pc:docMk/>
            <pc:sldMk cId="0" sldId="281"/>
            <ac:spMk id="3" creationId="{68144216-9889-439F-D9CC-0D07DCAC1D36}"/>
          </ac:spMkLst>
        </pc:spChg>
      </pc:sldChg>
      <pc:sldChg chg="add">
        <pc:chgData name="Кузнецова Елена Михайловна" userId="cfcbb14e-702b-4361-9df1-23acb52b9489" providerId="ADAL" clId="{094D3A13-90D1-4D8A-8315-08F79642C916}" dt="2023-10-19T06:37:43.905" v="1"/>
        <pc:sldMkLst>
          <pc:docMk/>
          <pc:sldMk cId="0" sldId="282"/>
        </pc:sldMkLst>
      </pc:sldChg>
      <pc:sldChg chg="add">
        <pc:chgData name="Кузнецова Елена Михайловна" userId="cfcbb14e-702b-4361-9df1-23acb52b9489" providerId="ADAL" clId="{094D3A13-90D1-4D8A-8315-08F79642C916}" dt="2023-10-19T06:37:43.905" v="1"/>
        <pc:sldMkLst>
          <pc:docMk/>
          <pc:sldMk cId="0" sldId="283"/>
        </pc:sldMkLst>
      </pc:sldChg>
      <pc:sldChg chg="add">
        <pc:chgData name="Кузнецова Елена Михайловна" userId="cfcbb14e-702b-4361-9df1-23acb52b9489" providerId="ADAL" clId="{094D3A13-90D1-4D8A-8315-08F79642C916}" dt="2023-10-19T06:37:43.905" v="1"/>
        <pc:sldMkLst>
          <pc:docMk/>
          <pc:sldMk cId="0" sldId="284"/>
        </pc:sldMkLst>
      </pc:sldChg>
      <pc:sldChg chg="modSp add mod">
        <pc:chgData name="Кузнецова Елена Михайловна" userId="cfcbb14e-702b-4361-9df1-23acb52b9489" providerId="ADAL" clId="{094D3A13-90D1-4D8A-8315-08F79642C916}" dt="2023-10-19T06:40:14.135" v="30" actId="20577"/>
        <pc:sldMkLst>
          <pc:docMk/>
          <pc:sldMk cId="0" sldId="285"/>
        </pc:sldMkLst>
        <pc:spChg chg="mod">
          <ac:chgData name="Кузнецова Елена Михайловна" userId="cfcbb14e-702b-4361-9df1-23acb52b9489" providerId="ADAL" clId="{094D3A13-90D1-4D8A-8315-08F79642C916}" dt="2023-10-19T06:40:14.135" v="30" actId="20577"/>
          <ac:spMkLst>
            <pc:docMk/>
            <pc:sldMk cId="0" sldId="285"/>
            <ac:spMk id="3" creationId="{D8115CEF-DBAC-10B3-AE95-616C17227B0D}"/>
          </ac:spMkLst>
        </pc:spChg>
      </pc:sldChg>
      <pc:sldChg chg="modSp add mod">
        <pc:chgData name="Кузнецова Елена Михайловна" userId="cfcbb14e-702b-4361-9df1-23acb52b9489" providerId="ADAL" clId="{094D3A13-90D1-4D8A-8315-08F79642C916}" dt="2023-10-19T06:40:24.940" v="32" actId="27636"/>
        <pc:sldMkLst>
          <pc:docMk/>
          <pc:sldMk cId="0" sldId="286"/>
        </pc:sldMkLst>
        <pc:spChg chg="mod">
          <ac:chgData name="Кузнецова Елена Михайловна" userId="cfcbb14e-702b-4361-9df1-23acb52b9489" providerId="ADAL" clId="{094D3A13-90D1-4D8A-8315-08F79642C916}" dt="2023-10-19T06:40:24.940" v="32" actId="27636"/>
          <ac:spMkLst>
            <pc:docMk/>
            <pc:sldMk cId="0" sldId="286"/>
            <ac:spMk id="2" creationId="{8A9658D4-5DDA-C731-D58E-97EFF53AD00E}"/>
          </ac:spMkLst>
        </pc:spChg>
      </pc:sldChg>
      <pc:sldChg chg="modSp add mod">
        <pc:chgData name="Кузнецова Елена Михайловна" userId="cfcbb14e-702b-4361-9df1-23acb52b9489" providerId="ADAL" clId="{094D3A13-90D1-4D8A-8315-08F79642C916}" dt="2023-10-19T06:37:44.105" v="3" actId="27636"/>
        <pc:sldMkLst>
          <pc:docMk/>
          <pc:sldMk cId="0" sldId="289"/>
        </pc:sldMkLst>
        <pc:spChg chg="mod">
          <ac:chgData name="Кузнецова Елена Михайловна" userId="cfcbb14e-702b-4361-9df1-23acb52b9489" providerId="ADAL" clId="{094D3A13-90D1-4D8A-8315-08F79642C916}" dt="2023-10-19T06:37:44.105" v="3" actId="27636"/>
          <ac:spMkLst>
            <pc:docMk/>
            <pc:sldMk cId="0" sldId="289"/>
            <ac:spMk id="2" creationId="{6E0F25AC-8FAA-5586-162B-0C0556CAE463}"/>
          </ac:spMkLst>
        </pc:spChg>
      </pc:sldChg>
      <pc:sldChg chg="add">
        <pc:chgData name="Кузнецова Елена Михайловна" userId="cfcbb14e-702b-4361-9df1-23acb52b9489" providerId="ADAL" clId="{094D3A13-90D1-4D8A-8315-08F79642C916}" dt="2023-10-19T06:37:43.905" v="1"/>
        <pc:sldMkLst>
          <pc:docMk/>
          <pc:sldMk cId="0" sldId="290"/>
        </pc:sldMkLst>
      </pc:sldChg>
      <pc:sldChg chg="modSp add mod">
        <pc:chgData name="Кузнецова Елена Михайловна" userId="cfcbb14e-702b-4361-9df1-23acb52b9489" providerId="ADAL" clId="{094D3A13-90D1-4D8A-8315-08F79642C916}" dt="2023-10-19T06:39:34.551" v="11" actId="1076"/>
        <pc:sldMkLst>
          <pc:docMk/>
          <pc:sldMk cId="0" sldId="291"/>
        </pc:sldMkLst>
        <pc:spChg chg="mod">
          <ac:chgData name="Кузнецова Елена Михайловна" userId="cfcbb14e-702b-4361-9df1-23acb52b9489" providerId="ADAL" clId="{094D3A13-90D1-4D8A-8315-08F79642C916}" dt="2023-10-19T06:39:08.587" v="6" actId="1076"/>
          <ac:spMkLst>
            <pc:docMk/>
            <pc:sldMk cId="0" sldId="291"/>
            <ac:spMk id="11267" creationId="{9EDB5404-BF43-1A1F-EEC7-AAD749F29550}"/>
          </ac:spMkLst>
        </pc:spChg>
        <pc:spChg chg="mod">
          <ac:chgData name="Кузнецова Елена Михайловна" userId="cfcbb14e-702b-4361-9df1-23acb52b9489" providerId="ADAL" clId="{094D3A13-90D1-4D8A-8315-08F79642C916}" dt="2023-10-19T06:39:14.422" v="8" actId="1076"/>
          <ac:spMkLst>
            <pc:docMk/>
            <pc:sldMk cId="0" sldId="291"/>
            <ac:spMk id="11268" creationId="{14ED62ED-48C1-7CAA-E849-9DE011D1A7D1}"/>
          </ac:spMkLst>
        </pc:spChg>
        <pc:spChg chg="mod">
          <ac:chgData name="Кузнецова Елена Михайловна" userId="cfcbb14e-702b-4361-9df1-23acb52b9489" providerId="ADAL" clId="{094D3A13-90D1-4D8A-8315-08F79642C916}" dt="2023-10-19T06:39:31.727" v="10" actId="1076"/>
          <ac:spMkLst>
            <pc:docMk/>
            <pc:sldMk cId="0" sldId="291"/>
            <ac:spMk id="11276" creationId="{B891482A-0587-3AA0-1338-E039B6712CEF}"/>
          </ac:spMkLst>
        </pc:spChg>
        <pc:graphicFrameChg chg="mod">
          <ac:chgData name="Кузнецова Елена Михайловна" userId="cfcbb14e-702b-4361-9df1-23acb52b9489" providerId="ADAL" clId="{094D3A13-90D1-4D8A-8315-08F79642C916}" dt="2023-10-19T06:39:11.813" v="7" actId="1076"/>
          <ac:graphicFrameMkLst>
            <pc:docMk/>
            <pc:sldMk cId="0" sldId="291"/>
            <ac:graphicFrameMk id="11271" creationId="{A03FB442-8BE0-E3AC-502E-C152AFAB681D}"/>
          </ac:graphicFrameMkLst>
        </pc:graphicFrameChg>
        <pc:graphicFrameChg chg="mod">
          <ac:chgData name="Кузнецова Елена Михайловна" userId="cfcbb14e-702b-4361-9df1-23acb52b9489" providerId="ADAL" clId="{094D3A13-90D1-4D8A-8315-08F79642C916}" dt="2023-10-19T06:39:16.677" v="9" actId="1076"/>
          <ac:graphicFrameMkLst>
            <pc:docMk/>
            <pc:sldMk cId="0" sldId="291"/>
            <ac:graphicFrameMk id="11273" creationId="{A6046B60-90EA-66AD-A704-44AF4A16ECF1}"/>
          </ac:graphicFrameMkLst>
        </pc:graphicFrameChg>
        <pc:graphicFrameChg chg="mod">
          <ac:chgData name="Кузнецова Елена Михайловна" userId="cfcbb14e-702b-4361-9df1-23acb52b9489" providerId="ADAL" clId="{094D3A13-90D1-4D8A-8315-08F79642C916}" dt="2023-10-19T06:39:34.551" v="11" actId="1076"/>
          <ac:graphicFrameMkLst>
            <pc:docMk/>
            <pc:sldMk cId="0" sldId="291"/>
            <ac:graphicFrameMk id="11278" creationId="{FC472779-76B2-3194-C775-61F1ACD56EE8}"/>
          </ac:graphicFrameMkLst>
        </pc:graphicFrameChg>
      </pc:sldChg>
      <pc:sldChg chg="add">
        <pc:chgData name="Кузнецова Елена Михайловна" userId="cfcbb14e-702b-4361-9df1-23acb52b9489" providerId="ADAL" clId="{094D3A13-90D1-4D8A-8315-08F79642C916}" dt="2023-10-19T06:37:43.905" v="1"/>
        <pc:sldMkLst>
          <pc:docMk/>
          <pc:sldMk cId="0" sldId="292"/>
        </pc:sldMkLst>
      </pc:sldChg>
      <pc:sldChg chg="add">
        <pc:chgData name="Кузнецова Елена Михайловна" userId="cfcbb14e-702b-4361-9df1-23acb52b9489" providerId="ADAL" clId="{094D3A13-90D1-4D8A-8315-08F79642C916}" dt="2023-10-19T06:37:43.905" v="1"/>
        <pc:sldMkLst>
          <pc:docMk/>
          <pc:sldMk cId="0" sldId="293"/>
        </pc:sldMkLst>
      </pc:sldChg>
      <pc:sldChg chg="add">
        <pc:chgData name="Кузнецова Елена Михайловна" userId="cfcbb14e-702b-4361-9df1-23acb52b9489" providerId="ADAL" clId="{094D3A13-90D1-4D8A-8315-08F79642C916}" dt="2023-10-19T06:37:43.905" v="1"/>
        <pc:sldMkLst>
          <pc:docMk/>
          <pc:sldMk cId="0" sldId="294"/>
        </pc:sldMkLst>
      </pc:sldChg>
      <pc:sldChg chg="modSp add mod">
        <pc:chgData name="Кузнецова Елена Михайловна" userId="cfcbb14e-702b-4361-9df1-23acb52b9489" providerId="ADAL" clId="{094D3A13-90D1-4D8A-8315-08F79642C916}" dt="2023-10-19T06:39:52.320" v="14" actId="14100"/>
        <pc:sldMkLst>
          <pc:docMk/>
          <pc:sldMk cId="0" sldId="295"/>
        </pc:sldMkLst>
        <pc:spChg chg="mod">
          <ac:chgData name="Кузнецова Елена Михайловна" userId="cfcbb14e-702b-4361-9df1-23acb52b9489" providerId="ADAL" clId="{094D3A13-90D1-4D8A-8315-08F79642C916}" dt="2023-10-19T06:39:52.320" v="14" actId="14100"/>
          <ac:spMkLst>
            <pc:docMk/>
            <pc:sldMk cId="0" sldId="295"/>
            <ac:spMk id="4" creationId="{1932EA2F-9F45-B571-34BE-5DB8749E956C}"/>
          </ac:spMkLst>
        </pc:spChg>
      </pc:sldChg>
      <pc:sldChg chg="modSp add mod">
        <pc:chgData name="Кузнецова Елена Михайловна" userId="cfcbb14e-702b-4361-9df1-23acb52b9489" providerId="ADAL" clId="{094D3A13-90D1-4D8A-8315-08F79642C916}" dt="2023-10-19T06:40:31.916" v="33" actId="1076"/>
        <pc:sldMkLst>
          <pc:docMk/>
          <pc:sldMk cId="0" sldId="296"/>
        </pc:sldMkLst>
        <pc:graphicFrameChg chg="mod">
          <ac:chgData name="Кузнецова Елена Михайловна" userId="cfcbb14e-702b-4361-9df1-23acb52b9489" providerId="ADAL" clId="{094D3A13-90D1-4D8A-8315-08F79642C916}" dt="2023-10-19T06:40:31.916" v="33" actId="1076"/>
          <ac:graphicFrameMkLst>
            <pc:docMk/>
            <pc:sldMk cId="0" sldId="296"/>
            <ac:graphicFrameMk id="6" creationId="{6519D116-E09E-2865-EBF3-51A60CFC81DC}"/>
          </ac:graphicFrameMkLst>
        </pc:graphicFrameChg>
      </pc:sldChg>
      <pc:sldChg chg="modSp add mod">
        <pc:chgData name="Кузнецова Елена Михайловна" userId="cfcbb14e-702b-4361-9df1-23acb52b9489" providerId="ADAL" clId="{094D3A13-90D1-4D8A-8315-08F79642C916}" dt="2023-10-19T06:40:52.570" v="34" actId="166"/>
        <pc:sldMkLst>
          <pc:docMk/>
          <pc:sldMk cId="0" sldId="297"/>
        </pc:sldMkLst>
        <pc:spChg chg="ord">
          <ac:chgData name="Кузнецова Елена Михайловна" userId="cfcbb14e-702b-4361-9df1-23acb52b9489" providerId="ADAL" clId="{094D3A13-90D1-4D8A-8315-08F79642C916}" dt="2023-10-19T06:40:52.570" v="34" actId="166"/>
          <ac:spMkLst>
            <pc:docMk/>
            <pc:sldMk cId="0" sldId="297"/>
            <ac:spMk id="3" creationId="{153120B6-731E-FF29-A44A-1764FAA9E454}"/>
          </ac:spMkLst>
        </pc:spChg>
      </pc:sldChg>
      <pc:sldChg chg="add">
        <pc:chgData name="Кузнецова Елена Михайловна" userId="cfcbb14e-702b-4361-9df1-23acb52b9489" providerId="ADAL" clId="{094D3A13-90D1-4D8A-8315-08F79642C916}" dt="2023-10-19T06:37:43.905" v="1"/>
        <pc:sldMkLst>
          <pc:docMk/>
          <pc:sldMk cId="0" sldId="298"/>
        </pc:sldMkLst>
      </pc:sldChg>
      <pc:sldChg chg="add">
        <pc:chgData name="Кузнецова Елена Михайловна" userId="cfcbb14e-702b-4361-9df1-23acb52b9489" providerId="ADAL" clId="{094D3A13-90D1-4D8A-8315-08F79642C916}" dt="2023-10-19T06:37:43.905" v="1"/>
        <pc:sldMkLst>
          <pc:docMk/>
          <pc:sldMk cId="0" sldId="299"/>
        </pc:sldMkLst>
      </pc:sldChg>
      <pc:sldChg chg="add del setBg">
        <pc:chgData name="Кузнецова Елена Михайловна" userId="cfcbb14e-702b-4361-9df1-23acb52b9489" providerId="ADAL" clId="{094D3A13-90D1-4D8A-8315-08F79642C916}" dt="2023-10-19T06:43:32.843" v="66" actId="47"/>
        <pc:sldMkLst>
          <pc:docMk/>
          <pc:sldMk cId="0" sldId="300"/>
        </pc:sldMkLst>
      </pc:sldChg>
      <pc:sldChg chg="modSp add del mod">
        <pc:chgData name="Кузнецова Елена Михайловна" userId="cfcbb14e-702b-4361-9df1-23acb52b9489" providerId="ADAL" clId="{094D3A13-90D1-4D8A-8315-08F79642C916}" dt="2023-10-19T06:43:32.843" v="66" actId="47"/>
        <pc:sldMkLst>
          <pc:docMk/>
          <pc:sldMk cId="0" sldId="301"/>
        </pc:sldMkLst>
        <pc:spChg chg="mod">
          <ac:chgData name="Кузнецова Елена Михайловна" userId="cfcbb14e-702b-4361-9df1-23acb52b9489" providerId="ADAL" clId="{094D3A13-90D1-4D8A-8315-08F79642C916}" dt="2023-10-19T06:37:44.121" v="5" actId="27636"/>
          <ac:spMkLst>
            <pc:docMk/>
            <pc:sldMk cId="0" sldId="301"/>
            <ac:spMk id="5" creationId="{23282626-E62E-CD42-3B6A-4AEA71545A73}"/>
          </ac:spMkLst>
        </pc:spChg>
      </pc:sldChg>
      <pc:sldChg chg="add del">
        <pc:chgData name="Кузнецова Елена Михайловна" userId="cfcbb14e-702b-4361-9df1-23acb52b9489" providerId="ADAL" clId="{094D3A13-90D1-4D8A-8315-08F79642C916}" dt="2023-10-19T06:43:32.843" v="66" actId="47"/>
        <pc:sldMkLst>
          <pc:docMk/>
          <pc:sldMk cId="0" sldId="302"/>
        </pc:sldMkLst>
      </pc:sldChg>
      <pc:sldChg chg="add del">
        <pc:chgData name="Кузнецова Елена Михайловна" userId="cfcbb14e-702b-4361-9df1-23acb52b9489" providerId="ADAL" clId="{094D3A13-90D1-4D8A-8315-08F79642C916}" dt="2023-10-19T06:43:32.843" v="66" actId="47"/>
        <pc:sldMkLst>
          <pc:docMk/>
          <pc:sldMk cId="0" sldId="303"/>
        </pc:sldMkLst>
      </pc:sldChg>
      <pc:sldChg chg="add">
        <pc:chgData name="Кузнецова Елена Михайловна" userId="cfcbb14e-702b-4361-9df1-23acb52b9489" providerId="ADAL" clId="{094D3A13-90D1-4D8A-8315-08F79642C916}" dt="2023-10-19T06:37:43.905" v="1"/>
        <pc:sldMkLst>
          <pc:docMk/>
          <pc:sldMk cId="0" sldId="304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4;&#1083;&#1100;&#1075;&#1072;\Documents\&#1044;&#1086;&#1082;&#1091;&#1084;&#1077;&#1085;&#1090;&#1099;%20&#1052;&#1072;&#1084;&#1099;\&#1090;&#1077;&#1086;&#1088;&#1080;&#1103;%20&#1074;&#1077;&#1088;&#1086;&#1103;&#1090;&#1085;&#1086;&#1089;&#1090;&#1077;&#1081;\&#1050;&#1085;&#1080;&#1075;&#1072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en-US" dirty="0"/>
              <a:t>n</a:t>
            </a:r>
          </a:p>
        </c:rich>
      </c:tx>
      <c:layout>
        <c:manualLayout>
          <c:xMode val="edge"/>
          <c:yMode val="edge"/>
          <c:x val="1.8818897637795286E-3"/>
          <c:y val="0.20833333333333362"/>
        </c:manualLayout>
      </c:layout>
    </c:title>
    <c:plotArea>
      <c:layout>
        <c:manualLayout>
          <c:layoutTarget val="inner"/>
          <c:xMode val="edge"/>
          <c:yMode val="edge"/>
          <c:x val="7.3138888888888892E-2"/>
          <c:y val="0.21786548656662777"/>
          <c:w val="0.8874444444444447"/>
          <c:h val="0.65864440393823109"/>
        </c:manualLayout>
      </c:layout>
      <c:scatterChart>
        <c:scatterStyle val="lineMarker"/>
        <c:ser>
          <c:idx val="0"/>
          <c:order val="0"/>
          <c:tx>
            <c:strRef>
              <c:f>Лист6!$B$1</c:f>
              <c:strCache>
                <c:ptCount val="1"/>
                <c:pt idx="0">
                  <c:v>m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xVal>
            <c:numRef>
              <c:f>Лист6!$A$2:$A$7</c:f>
              <c:numCache>
                <c:formatCode>General</c:formatCode>
                <c:ptCount val="6"/>
                <c:pt idx="0">
                  <c:v>60</c:v>
                </c:pt>
                <c:pt idx="1">
                  <c:v>65</c:v>
                </c:pt>
                <c:pt idx="2">
                  <c:v>70</c:v>
                </c:pt>
                <c:pt idx="3">
                  <c:v>80</c:v>
                </c:pt>
                <c:pt idx="4">
                  <c:v>90</c:v>
                </c:pt>
                <c:pt idx="5">
                  <c:v>110</c:v>
                </c:pt>
              </c:numCache>
            </c:numRef>
          </c:xVal>
          <c:yVal>
            <c:numRef>
              <c:f>Лист6!$B$2:$B$7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</c:numCache>
            </c:numRef>
          </c:yVal>
          <c:extLst xmlns:c16r2="http://schemas.microsoft.com/office/drawing/2015/06/chart">
            <c:ext xmlns:c16="http://schemas.microsoft.com/office/drawing/2014/chart" uri="{C3380CC4-5D6E-409C-BE32-E72D297353CC}">
              <c16:uniqueId val="{00000000-4988-4346-B872-47D9F9F49667}"/>
            </c:ext>
          </c:extLst>
        </c:ser>
        <c:dLbls/>
        <c:axId val="86857216"/>
        <c:axId val="86858752"/>
      </c:scatterChart>
      <c:valAx>
        <c:axId val="86857216"/>
        <c:scaling>
          <c:orientation val="minMax"/>
          <c:max val="120"/>
          <c:min val="50"/>
        </c:scaling>
        <c:axPos val="b"/>
        <c:majorGridlines/>
        <c:numFmt formatCode="General" sourceLinked="1"/>
        <c:tickLblPos val="low"/>
        <c:spPr>
          <a:ln w="19050">
            <a:solidFill>
              <a:schemeClr val="tx1"/>
            </a:solidFill>
            <a:tailEnd type="stealth"/>
          </a:ln>
        </c:spPr>
        <c:crossAx val="86858752"/>
        <c:crosses val="autoZero"/>
        <c:crossBetween val="midCat"/>
        <c:majorUnit val="5"/>
        <c:minorUnit val="5"/>
      </c:valAx>
      <c:valAx>
        <c:axId val="86858752"/>
        <c:scaling>
          <c:orientation val="minMax"/>
          <c:max val="4"/>
        </c:scaling>
        <c:axPos val="l"/>
        <c:majorGridlines/>
        <c:numFmt formatCode="General" sourceLinked="1"/>
        <c:tickLblPos val="nextTo"/>
        <c:spPr>
          <a:ln w="19050">
            <a:solidFill>
              <a:schemeClr val="tx1"/>
            </a:solidFill>
            <a:tailEnd type="stealth"/>
          </a:ln>
        </c:spPr>
        <c:crossAx val="86857216"/>
        <c:crosses val="autoZero"/>
        <c:crossBetween val="midCat"/>
        <c:majorUnit val="1"/>
      </c:valAx>
    </c:plotArea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3818687-3D2D-4977-A5F8-892D7CD1F58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5A0BDE5-75CC-4653-9234-A71087BFB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8687-3D2D-4977-A5F8-892D7CD1F58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BDE5-75CC-4653-9234-A71087BFB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8687-3D2D-4977-A5F8-892D7CD1F58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BDE5-75CC-4653-9234-A71087BFB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xmlns="" id="{43BA08D3-F86C-07E0-828B-2227A2573F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8">
            <a:extLst>
              <a:ext uri="{FF2B5EF4-FFF2-40B4-BE49-F238E27FC236}">
                <a16:creationId xmlns:a16="http://schemas.microsoft.com/office/drawing/2014/main" xmlns="" id="{8386E8F1-73AE-9519-D415-5FADDFB47B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xmlns="" id="{FA75AC9E-82A6-0345-1543-B6A2E37FF5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05AF2-7737-4F5B-88DA-E95C6841467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158274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8687-3D2D-4977-A5F8-892D7CD1F58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BDE5-75CC-4653-9234-A71087BFB3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8687-3D2D-4977-A5F8-892D7CD1F58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BDE5-75CC-4653-9234-A71087BFB3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8687-3D2D-4977-A5F8-892D7CD1F58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BDE5-75CC-4653-9234-A71087BFB3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8687-3D2D-4977-A5F8-892D7CD1F58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BDE5-75CC-4653-9234-A71087BFB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8687-3D2D-4977-A5F8-892D7CD1F58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BDE5-75CC-4653-9234-A71087BFB3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8687-3D2D-4977-A5F8-892D7CD1F58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BDE5-75CC-4653-9234-A71087BFB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43818687-3D2D-4977-A5F8-892D7CD1F58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0BDE5-75CC-4653-9234-A71087BFB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3818687-3D2D-4977-A5F8-892D7CD1F58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5A0BDE5-75CC-4653-9234-A71087BFB3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3818687-3D2D-4977-A5F8-892D7CD1F580}" type="datetimeFigureOut">
              <a:rPr lang="ru-RU" smtClean="0"/>
              <a:pPr/>
              <a:t>22.10.2024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5A0BDE5-75CC-4653-9234-A71087BFB3E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Основы статистических методов в педагогических исследованиях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Использование математического аппарата  ходе педагогического эксперимента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5008" y="357166"/>
            <a:ext cx="2857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000" dirty="0">
                <a:solidFill>
                  <a:srgbClr val="0070C0"/>
                </a:solidFill>
                <a:latin typeface="Monotype Corsiva" pitchFamily="66" charset="0"/>
              </a:rPr>
              <a:t>Лекция 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xmlns="" id="{42879B8A-BBA4-B44E-4240-3BA52BE470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606425"/>
            <a:ext cx="8604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Таблицы распределения данных: </a:t>
            </a:r>
          </a:p>
        </p:txBody>
      </p:sp>
      <p:sp>
        <p:nvSpPr>
          <p:cNvPr id="12291" name="Rectangle 6">
            <a:extLst>
              <a:ext uri="{FF2B5EF4-FFF2-40B4-BE49-F238E27FC236}">
                <a16:creationId xmlns:a16="http://schemas.microsoft.com/office/drawing/2014/main" xmlns="" id="{F5AE7796-1C37-C020-8248-4598B89596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/>
          </a:p>
        </p:txBody>
      </p:sp>
      <p:sp>
        <p:nvSpPr>
          <p:cNvPr id="12292" name="Rectangle 8">
            <a:extLst>
              <a:ext uri="{FF2B5EF4-FFF2-40B4-BE49-F238E27FC236}">
                <a16:creationId xmlns:a16="http://schemas.microsoft.com/office/drawing/2014/main" xmlns="" id="{8B3C90C1-4DC9-1770-90BB-F23524223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/>
          </a:p>
        </p:txBody>
      </p:sp>
      <p:sp>
        <p:nvSpPr>
          <p:cNvPr id="12293" name="Rectangle 10">
            <a:extLst>
              <a:ext uri="{FF2B5EF4-FFF2-40B4-BE49-F238E27FC236}">
                <a16:creationId xmlns:a16="http://schemas.microsoft.com/office/drawing/2014/main" xmlns="" id="{A8BEF3D1-C706-7EEF-EBA7-4CC5209D6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13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/>
          </a:p>
        </p:txBody>
      </p:sp>
      <p:sp>
        <p:nvSpPr>
          <p:cNvPr id="12294" name="Rectangle 13">
            <a:extLst>
              <a:ext uri="{FF2B5EF4-FFF2-40B4-BE49-F238E27FC236}">
                <a16:creationId xmlns:a16="http://schemas.microsoft.com/office/drawing/2014/main" xmlns="" id="{61CC1D3A-45EA-9085-7B89-B464BBD41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/>
          </a:p>
        </p:txBody>
      </p:sp>
      <p:sp>
        <p:nvSpPr>
          <p:cNvPr id="12295" name="Rectangle 15">
            <a:extLst>
              <a:ext uri="{FF2B5EF4-FFF2-40B4-BE49-F238E27FC236}">
                <a16:creationId xmlns:a16="http://schemas.microsoft.com/office/drawing/2014/main" xmlns="" id="{2D861EDB-6EBD-A18B-F70B-0B723EF02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1916113"/>
            <a:ext cx="7343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Статистическое распределение (статистический ряд): </a:t>
            </a:r>
          </a:p>
        </p:txBody>
      </p:sp>
      <p:sp>
        <p:nvSpPr>
          <p:cNvPr id="12296" name="Rectangle 17">
            <a:extLst>
              <a:ext uri="{FF2B5EF4-FFF2-40B4-BE49-F238E27FC236}">
                <a16:creationId xmlns:a16="http://schemas.microsoft.com/office/drawing/2014/main" xmlns="" id="{9CEBA891-52BD-0AE7-D123-0822E1CD4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543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b="0" i="0"/>
          </a:p>
        </p:txBody>
      </p:sp>
      <p:graphicFrame>
        <p:nvGraphicFramePr>
          <p:cNvPr id="45135" name="Group 79">
            <a:extLst>
              <a:ext uri="{FF2B5EF4-FFF2-40B4-BE49-F238E27FC236}">
                <a16:creationId xmlns:a16="http://schemas.microsoft.com/office/drawing/2014/main" xmlns="" id="{B032C007-E678-1DC8-A3EA-0C00E13D3D90}"/>
              </a:ext>
            </a:extLst>
          </p:cNvPr>
          <p:cNvGraphicFramePr>
            <a:graphicFrameLocks noGrp="1"/>
          </p:cNvGraphicFramePr>
          <p:nvPr/>
        </p:nvGraphicFramePr>
        <p:xfrm>
          <a:off x="1547813" y="2636838"/>
          <a:ext cx="5256212" cy="1079500"/>
        </p:xfrm>
        <a:graphic>
          <a:graphicData uri="http://schemas.openxmlformats.org/drawingml/2006/table">
            <a:tbl>
              <a:tblPr/>
              <a:tblGrid>
                <a:gridCol w="1050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09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25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509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092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39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kumimoji="0" lang="en-US" altLang="ru-RU" sz="2000" b="0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kumimoji="0" lang="en-US" altLang="ru-RU" sz="2000" b="0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kumimoji="0" lang="en-US" altLang="ru-RU" sz="2000" b="0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kumimoji="0" lang="en-US" altLang="ru-RU" sz="2000" b="0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9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kumimoji="0" lang="en-US" altLang="ru-RU" sz="2000" b="0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kumimoji="0" lang="en-US" altLang="ru-RU" sz="2000" b="0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kumimoji="0" lang="en-US" altLang="ru-RU" sz="2000" b="0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kumimoji="0" lang="en-US" altLang="ru-RU" sz="2000" b="0" i="1" u="none" strike="noStrike" cap="none" normalizeH="0" baseline="-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endParaRPr kumimoji="0" lang="en-US" alt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2317" name="Rectangle 81">
            <a:extLst>
              <a:ext uri="{FF2B5EF4-FFF2-40B4-BE49-F238E27FC236}">
                <a16:creationId xmlns:a16="http://schemas.microsoft.com/office/drawing/2014/main" xmlns="" id="{5CA0AE83-8836-7B72-627B-C6FE887D2A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4005263"/>
            <a:ext cx="7343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Выборочное распределение (статистический ряд): </a:t>
            </a:r>
          </a:p>
        </p:txBody>
      </p:sp>
      <p:sp>
        <p:nvSpPr>
          <p:cNvPr id="12318" name="Rectangle 86">
            <a:extLst>
              <a:ext uri="{FF2B5EF4-FFF2-40B4-BE49-F238E27FC236}">
                <a16:creationId xmlns:a16="http://schemas.microsoft.com/office/drawing/2014/main" xmlns="" id="{307E15E8-E104-C2A8-80A5-A2DC2F3854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32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b="0" i="0"/>
          </a:p>
        </p:txBody>
      </p:sp>
      <p:sp>
        <p:nvSpPr>
          <p:cNvPr id="12319" name="Rectangle 92">
            <a:extLst>
              <a:ext uri="{FF2B5EF4-FFF2-40B4-BE49-F238E27FC236}">
                <a16:creationId xmlns:a16="http://schemas.microsoft.com/office/drawing/2014/main" xmlns="" id="{99FC43C8-D037-02A5-B7B7-EF6A0C021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32125"/>
            <a:ext cx="86836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/>
          </a:p>
        </p:txBody>
      </p:sp>
      <p:sp>
        <p:nvSpPr>
          <p:cNvPr id="12321" name="Rectangle 94">
            <a:extLst>
              <a:ext uri="{FF2B5EF4-FFF2-40B4-BE49-F238E27FC236}">
                <a16:creationId xmlns:a16="http://schemas.microsoft.com/office/drawing/2014/main" xmlns="" id="{4006A34A-0346-1786-D172-B5106E011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32125"/>
            <a:ext cx="86836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/>
          </a:p>
        </p:txBody>
      </p:sp>
      <p:sp>
        <p:nvSpPr>
          <p:cNvPr id="12323" name="Rectangle 96">
            <a:extLst>
              <a:ext uri="{FF2B5EF4-FFF2-40B4-BE49-F238E27FC236}">
                <a16:creationId xmlns:a16="http://schemas.microsoft.com/office/drawing/2014/main" xmlns="" id="{A9DDC108-EE9E-B251-80DA-F847F3A5A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32125"/>
            <a:ext cx="86836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/>
          </a:p>
        </p:txBody>
      </p:sp>
      <p:sp>
        <p:nvSpPr>
          <p:cNvPr id="12325" name="Rectangle 99">
            <a:extLst>
              <a:ext uri="{FF2B5EF4-FFF2-40B4-BE49-F238E27FC236}">
                <a16:creationId xmlns:a16="http://schemas.microsoft.com/office/drawing/2014/main" xmlns="" id="{706AC3FA-E45A-DF0C-2085-FB2472AF71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32125"/>
            <a:ext cx="86836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/>
          </a:p>
        </p:txBody>
      </p:sp>
      <p:graphicFrame>
        <p:nvGraphicFramePr>
          <p:cNvPr id="45209" name="Group 153">
            <a:extLst>
              <a:ext uri="{FF2B5EF4-FFF2-40B4-BE49-F238E27FC236}">
                <a16:creationId xmlns:a16="http://schemas.microsoft.com/office/drawing/2014/main" xmlns="" id="{A75EEF7C-A378-7E94-97B8-161C946E73F9}"/>
              </a:ext>
            </a:extLst>
          </p:cNvPr>
          <p:cNvGraphicFramePr>
            <a:graphicFrameLocks noGrp="1"/>
          </p:cNvGraphicFramePr>
          <p:nvPr/>
        </p:nvGraphicFramePr>
        <p:xfrm>
          <a:off x="1547813" y="4724400"/>
          <a:ext cx="5111750" cy="1152525"/>
        </p:xfrm>
        <a:graphic>
          <a:graphicData uri="http://schemas.openxmlformats.org/drawingml/2006/table">
            <a:tbl>
              <a:tblPr/>
              <a:tblGrid>
                <a:gridCol w="10223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223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223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23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223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000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kumimoji="0" lang="en-US" altLang="ru-RU" sz="2000" b="0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kumimoji="0" lang="en-US" altLang="ru-RU" sz="2000" b="0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kumimoji="0" lang="en-US" altLang="ru-RU" sz="2000" b="0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kumimoji="0" lang="en-US" altLang="ru-RU" sz="2000" b="0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2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</a:t>
                      </a:r>
                      <a:endParaRPr kumimoji="0" lang="en-US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>
            <a:extLst>
              <a:ext uri="{FF2B5EF4-FFF2-40B4-BE49-F238E27FC236}">
                <a16:creationId xmlns:a16="http://schemas.microsoft.com/office/drawing/2014/main" xmlns="" id="{71778EED-9B49-0E2A-0589-FB2FDE68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836613"/>
            <a:ext cx="86042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Графическое представление распределения данных:</a:t>
            </a:r>
            <a:r>
              <a:rPr lang="ru-RU" altLang="ru-RU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3315" name="Rectangle 5">
            <a:extLst>
              <a:ext uri="{FF2B5EF4-FFF2-40B4-BE49-F238E27FC236}">
                <a16:creationId xmlns:a16="http://schemas.microsoft.com/office/drawing/2014/main" xmlns="" id="{215CF398-31D5-227B-BBA5-D9763D794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1916113"/>
            <a:ext cx="2376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Полигон частот: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xmlns="" id="{D0B939A1-6C0B-C17A-7614-7D6DBBA0A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836613"/>
            <a:ext cx="86042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Графическое представление распределения данных:</a:t>
            </a:r>
            <a:r>
              <a:rPr lang="ru-RU" altLang="ru-RU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4339" name="Rectangle 4">
            <a:extLst>
              <a:ext uri="{FF2B5EF4-FFF2-40B4-BE49-F238E27FC236}">
                <a16:creationId xmlns:a16="http://schemas.microsoft.com/office/drawing/2014/main" xmlns="" id="{0D0EBC6E-7C32-73CB-57DE-EA4627D243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1844675"/>
            <a:ext cx="3455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Гистограмма частот: </a:t>
            </a:r>
          </a:p>
        </p:txBody>
      </p:sp>
      <p:pic>
        <p:nvPicPr>
          <p:cNvPr id="14340" name="Picture 7">
            <a:extLst>
              <a:ext uri="{FF2B5EF4-FFF2-40B4-BE49-F238E27FC236}">
                <a16:creationId xmlns:a16="http://schemas.microsoft.com/office/drawing/2014/main" xmlns="" id="{279CD992-1169-D68A-E0D5-E0D22F1C97FD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835150" y="2349500"/>
            <a:ext cx="6408738" cy="413385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2">
            <a:extLst>
              <a:ext uri="{FF2B5EF4-FFF2-40B4-BE49-F238E27FC236}">
                <a16:creationId xmlns:a16="http://schemas.microsoft.com/office/drawing/2014/main" xmlns="" id="{794CF24B-1995-C2AB-8D9D-BB2D23129E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i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Схема предварительной обработки экспериментальных данных.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1932EA2F-9F45-B571-34BE-5DB8749E9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556792"/>
            <a:ext cx="8424936" cy="4876800"/>
          </a:xfrm>
        </p:spPr>
        <p:txBody>
          <a:bodyPr/>
          <a:lstStyle/>
          <a:p>
            <a:pPr marL="0" indent="34290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2400" i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1). Сбор экспериментальных данных.</a:t>
            </a:r>
          </a:p>
          <a:p>
            <a:pPr marL="0" indent="34290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Чтобы определить закон распределения случайной величины, нужно провести серию измерений или подсчётов для интересующей нас случайной величины (признака). </a:t>
            </a:r>
          </a:p>
          <a:p>
            <a:pPr marL="0" indent="34290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получаем </a:t>
            </a:r>
            <a:r>
              <a:rPr lang="ru-RU" sz="24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вариационный ряд </a:t>
            </a:r>
            <a:r>
              <a:rPr lang="ru-RU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совокупность числовых данных или выборка объёмом </a:t>
            </a:r>
            <a:r>
              <a:rPr lang="ru-RU" sz="24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34290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Затем производят упорядочивание членов 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выборки</a:t>
            </a:r>
            <a:r>
              <a:rPr lang="ru-RU" sz="24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i="1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4290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240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Получаем </a:t>
            </a:r>
            <a:r>
              <a:rPr lang="ru-RU" sz="24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упорядоченный вариационный  </a:t>
            </a:r>
            <a:r>
              <a:rPr lang="ru-RU" sz="24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ряд.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>
            <a:extLst>
              <a:ext uri="{FF2B5EF4-FFF2-40B4-BE49-F238E27FC236}">
                <a16:creationId xmlns:a16="http://schemas.microsoft.com/office/drawing/2014/main" xmlns="" id="{8281F7A2-6906-338D-D6F3-8C5346151F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i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Пример: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8115CEF-DBAC-10B3-AE95-616C17227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4290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измерении частоты пульса у 10 школьников получены следующие результаты:                                   90, 110, 65, 80, 90, 60, 70, 80, 70, 80</a:t>
            </a:r>
          </a:p>
          <a:p>
            <a:pPr marL="0" indent="34290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28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Упорядоченный ряд </a:t>
            </a:r>
            <a:r>
              <a:rPr lang="ru-RU" sz="2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 вид: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60, 65, 70, 70, 80, 80, 80, 90, 90, 110.</a:t>
            </a:r>
          </a:p>
          <a:p>
            <a:pPr marL="0" indent="34290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Колебания изучаемого признака называются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варьирование.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нашем примере 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варьирование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 это изменение частоты пульса.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A9658D4-5DDA-C731-D58E-97EFF53A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sz="32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Схема предварительной обработки экспериментальных данных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7C4F60F-1CE5-AE5F-EF8C-A617A115B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42900">
              <a:buFont typeface="Wingdings" panose="05000000000000000000" pitchFamily="2" charset="2"/>
              <a:buNone/>
              <a:defRPr/>
            </a:pPr>
            <a:r>
              <a:rPr lang="ru-RU" sz="2400" i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2).Составление статистического ряда.</a:t>
            </a:r>
          </a:p>
          <a:p>
            <a:pPr marL="0" indent="342900" eaLnBrk="1" hangingPunct="1">
              <a:buFont typeface="Wingdings" panose="05000000000000000000" pitchFamily="2" charset="2"/>
              <a:buNone/>
              <a:defRPr/>
            </a:pPr>
            <a:r>
              <a:rPr lang="ru-RU" sz="24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Статистический ряд (статистическое распределение)  </a:t>
            </a:r>
            <a:r>
              <a:rPr lang="ru-RU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--  это двойной ряд чисел в котором каждому значению случайной величины соответствует её </a:t>
            </a:r>
            <a:r>
              <a:rPr lang="ru-RU" sz="2400" i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частота </a:t>
            </a:r>
            <a:r>
              <a:rPr lang="en-US" sz="2400" i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i="1" baseline="-250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i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(то есть сколько раз случайная величина принимала данное значение).</a:t>
            </a:r>
          </a:p>
          <a:p>
            <a:pPr marL="0" indent="342900" eaLnBrk="1" hangingPunct="1">
              <a:buFont typeface="Wingdings" panose="05000000000000000000" pitchFamily="2" charset="2"/>
              <a:buNone/>
              <a:defRPr/>
            </a:pPr>
            <a:r>
              <a:rPr lang="ru-RU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Если случайная величина (признак) изменяется </a:t>
            </a:r>
            <a:r>
              <a:rPr lang="ru-RU" sz="2400" i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дискретно,</a:t>
            </a:r>
            <a:r>
              <a:rPr lang="ru-RU" sz="24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 составляем </a:t>
            </a:r>
            <a:r>
              <a:rPr lang="ru-RU" sz="2400" i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дискретный статистический ряд.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70EC41-DF9C-A92A-127E-9DE93D983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2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Схема предварительной обработки экспериментальных данных</a:t>
            </a:r>
            <a:r>
              <a:rPr lang="ru-RU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A1BBE22-8224-41E6-2AAF-45D22FAF624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>
            <a:blip r:embed="rId2" cstate="print"/>
            <a:stretch>
              <a:fillRect l="-323" t="-1185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9EF40091-E01B-A490-5031-3F0A024A41C5}"/>
              </a:ext>
            </a:extLst>
          </p:cNvPr>
          <p:cNvGraphicFramePr/>
          <p:nvPr/>
        </p:nvGraphicFramePr>
        <p:xfrm>
          <a:off x="3943400" y="4371595"/>
          <a:ext cx="4572000" cy="2492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xmlns="" id="{6519D116-E09E-2865-EBF3-51A60CFC81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79471073"/>
              </p:ext>
            </p:extLst>
          </p:nvPr>
        </p:nvGraphicFramePr>
        <p:xfrm>
          <a:off x="1691680" y="2276872"/>
          <a:ext cx="609599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30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114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blipFill>
                      <a:blip r:embed="rId4"/>
                      <a:stretch>
                        <a:fillRect l="-1399" t="-8197" r="-602797" b="-12459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ru-RU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110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blipFill>
                      <a:blip r:embed="rId4"/>
                      <a:stretch>
                        <a:fillRect l="-1399" t="-108197" r="-602797" b="-2459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>
            <a:extLst>
              <a:ext uri="{FF2B5EF4-FFF2-40B4-BE49-F238E27FC236}">
                <a16:creationId xmlns:a16="http://schemas.microsoft.com/office/drawing/2014/main" xmlns="" id="{0881AFC8-95E0-AA74-A474-BCB84AE1AC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1108075"/>
          </a:xfrm>
        </p:spPr>
        <p:txBody>
          <a:bodyPr/>
          <a:lstStyle/>
          <a:p>
            <a:pPr algn="ctr"/>
            <a:r>
              <a:rPr lang="ru-RU" altLang="ru-RU" sz="3200" i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Схема предварительной обработки экспериментальных данных</a:t>
            </a:r>
            <a:r>
              <a:rPr lang="ru-RU" altLang="ru-RU" sz="320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3200">
              <a:effectLst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53120B6-731E-FF29-A44A-1764FAA9E45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971600" y="1412777"/>
            <a:ext cx="8064896" cy="5445223"/>
          </a:xfrm>
          <a:blipFill>
            <a:blip r:embed="rId2" cstate="print"/>
            <a:stretch>
              <a:fillRect l="-302" t="-896" r="-1587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>
            <a:extLst>
              <a:ext uri="{FF2B5EF4-FFF2-40B4-BE49-F238E27FC236}">
                <a16:creationId xmlns:a16="http://schemas.microsoft.com/office/drawing/2014/main" xmlns="" id="{604EEEB3-BBE9-3296-E15F-DD282DF32E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603250"/>
          </a:xfrm>
        </p:spPr>
        <p:txBody>
          <a:bodyPr/>
          <a:lstStyle/>
          <a:p>
            <a:r>
              <a:rPr lang="ru-RU" altLang="ru-RU" sz="2800" i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Пример: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FCDC0FE-4970-7FE5-DEB1-C04EE97D206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395536" y="908721"/>
            <a:ext cx="8215064" cy="5949279"/>
          </a:xfrm>
          <a:blipFill>
            <a:blip r:embed="rId2" cstate="print"/>
            <a:stretch>
              <a:fillRect l="-1187" t="-820" r="-964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>
            <a:extLst>
              <a:ext uri="{FF2B5EF4-FFF2-40B4-BE49-F238E27FC236}">
                <a16:creationId xmlns:a16="http://schemas.microsoft.com/office/drawing/2014/main" xmlns="" id="{BF361D51-659B-E08A-DBBF-888FDC3211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820738"/>
          </a:xfrm>
        </p:spPr>
        <p:txBody>
          <a:bodyPr/>
          <a:lstStyle/>
          <a:p>
            <a:r>
              <a:rPr lang="ru-RU" altLang="ru-RU" sz="2400" b="0" i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Пример: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8C27810-5454-78B1-0871-BD2E2120B19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827584" y="1916832"/>
            <a:ext cx="8316416" cy="4941168"/>
          </a:xfrm>
          <a:blipFill>
            <a:blip r:embed="rId2" cstate="print"/>
            <a:stretch>
              <a:fillRect l="-1173" t="-986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xmlns="" id="{D24FEAAA-583A-D854-109D-9BA33A643520}"/>
              </a:ext>
            </a:extLst>
          </p:cNvPr>
          <p:cNvGraphicFramePr>
            <a:graphicFrameLocks noGrp="1"/>
          </p:cNvGraphicFramePr>
          <p:nvPr/>
        </p:nvGraphicFramePr>
        <p:xfrm>
          <a:off x="1057266" y="4725144"/>
          <a:ext cx="7920884" cy="15721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70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22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880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6225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090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0069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3155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Рост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[150;156)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[156;162)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[162;168)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[168;174)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[174;180)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[180;186)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blipFill>
                      <a:blip r:embed="rId3"/>
                      <a:stretch>
                        <a:fillRect l="-704" t="-177419" r="-818310" b="-151613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121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blipFill>
                      <a:blip r:embed="rId3"/>
                      <a:stretch>
                        <a:fillRect l="-704" t="-186957" r="-818310" b="-2174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0,13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0,17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0,20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0,23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0,17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0,10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45">
            <a:extLst>
              <a:ext uri="{FF2B5EF4-FFF2-40B4-BE49-F238E27FC236}">
                <a16:creationId xmlns:a16="http://schemas.microsoft.com/office/drawing/2014/main" xmlns="" id="{047FE009-80DC-5F93-85F5-24E7440915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620713"/>
            <a:ext cx="6048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kumimoji="1" lang="ru-RU" altLang="ru-RU" sz="1800" b="0" i="0">
              <a:latin typeface="Times New Roman" panose="02020603050405020304" pitchFamily="18" charset="0"/>
            </a:endParaRPr>
          </a:p>
        </p:txBody>
      </p:sp>
      <p:sp>
        <p:nvSpPr>
          <p:cNvPr id="4100" name="Text Box 46">
            <a:extLst>
              <a:ext uri="{FF2B5EF4-FFF2-40B4-BE49-F238E27FC236}">
                <a16:creationId xmlns:a16="http://schemas.microsoft.com/office/drawing/2014/main" xmlns="" id="{613D69F2-7024-1F81-8A9E-13529ED83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4450"/>
            <a:ext cx="80645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1" lang="ru-RU" altLang="ru-RU" sz="2800" b="0">
                <a:solidFill>
                  <a:srgbClr val="FF0000"/>
                </a:solidFill>
                <a:latin typeface="Times New Roman" panose="02020603050405020304" pitchFamily="18" charset="0"/>
              </a:rPr>
              <a:t>Математическая статистика </a:t>
            </a:r>
            <a:r>
              <a:rPr kumimoji="1" lang="ru-RU" altLang="ru-RU" sz="2800" b="0">
                <a:latin typeface="Times New Roman" panose="02020603050405020304" pitchFamily="18" charset="0"/>
              </a:rPr>
              <a:t>– раздел математики, изучающий методы сбора, систематизации и обработки результатов наблюдений массовых случайных явлений.</a:t>
            </a:r>
          </a:p>
        </p:txBody>
      </p:sp>
      <p:sp>
        <p:nvSpPr>
          <p:cNvPr id="4101" name="Text Box 47">
            <a:extLst>
              <a:ext uri="{FF2B5EF4-FFF2-40B4-BE49-F238E27FC236}">
                <a16:creationId xmlns:a16="http://schemas.microsoft.com/office/drawing/2014/main" xmlns="" id="{102420DD-4F09-F0D8-DB57-DF03ACFDF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1700213"/>
            <a:ext cx="71294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kumimoji="1" lang="ru-RU" altLang="ru-RU" sz="1800" b="0" i="0">
              <a:latin typeface="Times New Roman" panose="02020603050405020304" pitchFamily="18" charset="0"/>
            </a:endParaRPr>
          </a:p>
        </p:txBody>
      </p:sp>
      <p:sp>
        <p:nvSpPr>
          <p:cNvPr id="4102" name="Text Box 50">
            <a:extLst>
              <a:ext uri="{FF2B5EF4-FFF2-40B4-BE49-F238E27FC236}">
                <a16:creationId xmlns:a16="http://schemas.microsoft.com/office/drawing/2014/main" xmlns="" id="{A5A01553-9F49-36BB-3C8D-93D507123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7988" y="2349500"/>
            <a:ext cx="8651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altLang="ru-RU" sz="1800" b="0" i="0"/>
          </a:p>
        </p:txBody>
      </p:sp>
      <p:sp>
        <p:nvSpPr>
          <p:cNvPr id="4103" name="Text Box 52">
            <a:extLst>
              <a:ext uri="{FF2B5EF4-FFF2-40B4-BE49-F238E27FC236}">
                <a16:creationId xmlns:a16="http://schemas.microsoft.com/office/drawing/2014/main" xmlns="" id="{885683E6-DA77-71FC-6EC3-18FB7B877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2060575"/>
            <a:ext cx="6769100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2400" b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математической статистики: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ru-RU" altLang="ru-RU" sz="2400" b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Сбор, хранение и обработка информации.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ru-RU" altLang="ru-RU" sz="2400" b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и исследования различного рода зависимостей на основании экспериментальных данных.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ru-RU" altLang="ru-RU" sz="2400" b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Изучение вероятностных характеристик моделей реальных явлений.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ru-RU" altLang="ru-RU" sz="2400" b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Разработка прогнозов, оценка их достоверности.</a:t>
            </a:r>
          </a:p>
        </p:txBody>
      </p:sp>
      <p:sp>
        <p:nvSpPr>
          <p:cNvPr id="4104" name="Text Box 53">
            <a:extLst>
              <a:ext uri="{FF2B5EF4-FFF2-40B4-BE49-F238E27FC236}">
                <a16:creationId xmlns:a16="http://schemas.microsoft.com/office/drawing/2014/main" xmlns="" id="{DF873D48-04A3-8EFF-35A4-5F0AD61F0B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4221163"/>
            <a:ext cx="6985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altLang="ru-RU" sz="1800" b="0" i="0"/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xmlns="" id="{5852DFDA-F493-A1FB-E786-A139D4F373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765175"/>
            <a:ext cx="3840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Построим гистограмму частот: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xmlns="" id="{6630A5C3-DE3D-F152-9AB3-78A90CF24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28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/>
          </a:p>
        </p:txBody>
      </p:sp>
      <p:sp>
        <p:nvSpPr>
          <p:cNvPr id="26628" name="Rectangle 6">
            <a:extLst>
              <a:ext uri="{FF2B5EF4-FFF2-40B4-BE49-F238E27FC236}">
                <a16:creationId xmlns:a16="http://schemas.microsoft.com/office/drawing/2014/main" xmlns="" id="{A27257E6-D936-2D53-F46C-4226F3BB69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/>
          </a:p>
        </p:txBody>
      </p:sp>
      <p:pic>
        <p:nvPicPr>
          <p:cNvPr id="26629" name="Picture 12">
            <a:extLst>
              <a:ext uri="{FF2B5EF4-FFF2-40B4-BE49-F238E27FC236}">
                <a16:creationId xmlns:a16="http://schemas.microsoft.com/office/drawing/2014/main" xmlns="" id="{11509C77-2570-FF27-ED34-5EA918CB0E03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116013" y="1412875"/>
            <a:ext cx="7561262" cy="5062538"/>
          </a:xfr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>
            <a:extLst>
              <a:ext uri="{FF2B5EF4-FFF2-40B4-BE49-F238E27FC236}">
                <a16:creationId xmlns:a16="http://schemas.microsoft.com/office/drawing/2014/main" xmlns="" id="{B7B2F19D-37E5-27B3-BC83-2BDA02D5F0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1323975"/>
          </a:xfrm>
        </p:spPr>
        <p:txBody>
          <a:bodyPr/>
          <a:lstStyle/>
          <a:p>
            <a:pPr algn="ctr"/>
            <a:r>
              <a:rPr lang="ru-RU" altLang="ru-RU" i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Немного истории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8144216-9889-439F-D9CC-0D07DCAC1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28775"/>
            <a:ext cx="7543800" cy="4467225"/>
          </a:xfrm>
        </p:spPr>
        <p:txBody>
          <a:bodyPr>
            <a:normAutofit fontScale="92500" lnSpcReduction="10000"/>
          </a:bodyPr>
          <a:lstStyle/>
          <a:p>
            <a:pPr algn="just">
              <a:defRPr/>
            </a:pPr>
            <a:r>
              <a:rPr lang="ru-RU" altLang="ru-RU" sz="28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Математическая статистика</a:t>
            </a:r>
            <a:r>
              <a:rPr lang="ru-RU" altLang="ru-RU" sz="2800" i="1" dirty="0">
                <a:solidFill>
                  <a:srgbClr val="1614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возникла в </a:t>
            </a:r>
            <a:r>
              <a:rPr lang="en-US" altLang="ru-RU" sz="2800" i="1" dirty="0">
                <a:solidFill>
                  <a:srgbClr val="1614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XVIII</a:t>
            </a:r>
            <a:r>
              <a:rPr lang="ru-RU" altLang="ru-RU" sz="2800" i="1" dirty="0">
                <a:solidFill>
                  <a:srgbClr val="1614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веке и развивалась параллельно с теорией вероятностей.</a:t>
            </a:r>
          </a:p>
          <a:p>
            <a:pPr algn="just">
              <a:defRPr/>
            </a:pPr>
            <a:r>
              <a:rPr lang="ru-RU" altLang="ru-RU" sz="2800" i="1" dirty="0">
                <a:solidFill>
                  <a:srgbClr val="1614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Дальнейшее развитие (вторая половина </a:t>
            </a:r>
            <a:r>
              <a:rPr lang="en-US" altLang="ru-RU" sz="2800" i="1" dirty="0">
                <a:solidFill>
                  <a:srgbClr val="1614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XIX</a:t>
            </a:r>
            <a:r>
              <a:rPr lang="ru-RU" altLang="ru-RU" sz="2800" i="1" dirty="0">
                <a:solidFill>
                  <a:srgbClr val="1614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века – начало </a:t>
            </a:r>
            <a:r>
              <a:rPr lang="en-US" altLang="ru-RU" sz="2800" i="1" dirty="0">
                <a:solidFill>
                  <a:srgbClr val="1614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</a:t>
            </a:r>
            <a:r>
              <a:rPr lang="ru-RU" altLang="ru-RU" sz="2800" i="1" dirty="0">
                <a:solidFill>
                  <a:srgbClr val="1614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века) обязано, в первую очередь, П. Л. Чебышеву, А. А. Маркову, А. М. Ляпунову, а так же К. Гауссу, А. Кетле, Ф. </a:t>
            </a:r>
            <a:r>
              <a:rPr lang="ru-RU" altLang="ru-RU" sz="2800" i="1" dirty="0" err="1">
                <a:solidFill>
                  <a:srgbClr val="1614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Гальтону</a:t>
            </a:r>
            <a:r>
              <a:rPr lang="ru-RU" altLang="ru-RU" sz="2800" i="1" dirty="0">
                <a:solidFill>
                  <a:srgbClr val="1614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К. Пирсону и другие. </a:t>
            </a:r>
            <a:r>
              <a:rPr lang="en-US" altLang="ru-RU" sz="2800" i="1" dirty="0">
                <a:solidFill>
                  <a:srgbClr val="1614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</a:t>
            </a:r>
            <a:r>
              <a:rPr lang="ru-RU" altLang="ru-RU" sz="2800" i="1" dirty="0">
                <a:solidFill>
                  <a:srgbClr val="1614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век – советские учёные : В. И. Романовский, Е. Е. Слуцкий, А. Н. Колмогоров. Английские: Стьюдент, Фишер, Смирнов. Американские: С. Нейман, Вальд.   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>
            <a:extLst>
              <a:ext uri="{FF2B5EF4-FFF2-40B4-BE49-F238E27FC236}">
                <a16:creationId xmlns:a16="http://schemas.microsoft.com/office/drawing/2014/main" xmlns="" id="{77BB117E-ED25-9298-F353-45284A0756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620713"/>
            <a:ext cx="6048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kumimoji="1" lang="ru-RU" altLang="ru-RU" sz="1800" b="0" i="0">
              <a:latin typeface="Times New Roman" panose="02020603050405020304" pitchFamily="18" charset="0"/>
            </a:endParaRPr>
          </a:p>
        </p:txBody>
      </p:sp>
      <p:sp>
        <p:nvSpPr>
          <p:cNvPr id="6147" name="Text Box 8">
            <a:extLst>
              <a:ext uri="{FF2B5EF4-FFF2-40B4-BE49-F238E27FC236}">
                <a16:creationId xmlns:a16="http://schemas.microsoft.com/office/drawing/2014/main" xmlns="" id="{45A6ACCD-867A-D9FE-E5AB-CD044C8213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7988" y="2349500"/>
            <a:ext cx="8651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altLang="ru-RU" sz="1800" b="0" i="0"/>
          </a:p>
        </p:txBody>
      </p:sp>
      <p:sp>
        <p:nvSpPr>
          <p:cNvPr id="6148" name="Text Box 10">
            <a:extLst>
              <a:ext uri="{FF2B5EF4-FFF2-40B4-BE49-F238E27FC236}">
                <a16:creationId xmlns:a16="http://schemas.microsoft.com/office/drawing/2014/main" xmlns="" id="{2F6953A2-01F8-C481-7788-76BC8DC4B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3933825"/>
            <a:ext cx="6769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altLang="ru-RU" sz="1800" b="0" i="0"/>
          </a:p>
        </p:txBody>
      </p:sp>
      <p:sp>
        <p:nvSpPr>
          <p:cNvPr id="6149" name="Text Box 11">
            <a:extLst>
              <a:ext uri="{FF2B5EF4-FFF2-40B4-BE49-F238E27FC236}">
                <a16:creationId xmlns:a16="http://schemas.microsoft.com/office/drawing/2014/main" xmlns="" id="{6F3D9C65-46D7-7E75-A1C5-8DFF7A6F1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4221163"/>
            <a:ext cx="6985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altLang="ru-RU" sz="1800" b="0" i="0"/>
          </a:p>
        </p:txBody>
      </p:sp>
      <p:sp>
        <p:nvSpPr>
          <p:cNvPr id="6150" name="Rectangle 15">
            <a:extLst>
              <a:ext uri="{FF2B5EF4-FFF2-40B4-BE49-F238E27FC236}">
                <a16:creationId xmlns:a16="http://schemas.microsoft.com/office/drawing/2014/main" xmlns="" id="{5D1F0636-8DB0-F08F-68C9-CCB7F132F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333375"/>
            <a:ext cx="81724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Статистические данные – сведения о числе объектов, какой- либо обширной совокупности, обладающих теми или иными признаками (число студентов, родившихся в 1980 г; балловые результаты ЕГЭ в городе).</a:t>
            </a:r>
            <a:r>
              <a:rPr lang="ru-RU" altLang="ru-RU" sz="2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151" name="Rectangle 21">
            <a:extLst>
              <a:ext uri="{FF2B5EF4-FFF2-40B4-BE49-F238E27FC236}">
                <a16:creationId xmlns:a16="http://schemas.microsoft.com/office/drawing/2014/main" xmlns="" id="{50DA8549-90EF-70B7-6691-4A4756893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1916113"/>
            <a:ext cx="7634288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метод обработки статистических данных – выборочный метод.</a:t>
            </a:r>
          </a:p>
        </p:txBody>
      </p:sp>
      <p:sp>
        <p:nvSpPr>
          <p:cNvPr id="6152" name="Rectangle 22">
            <a:extLst>
              <a:ext uri="{FF2B5EF4-FFF2-40B4-BE49-F238E27FC236}">
                <a16:creationId xmlns:a16="http://schemas.microsoft.com/office/drawing/2014/main" xmlns="" id="{73E0A14B-22BE-D10E-0BBE-D5A153440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3213100"/>
            <a:ext cx="669766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b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обработки статистических данных:</a:t>
            </a:r>
          </a:p>
        </p:txBody>
      </p:sp>
      <p:sp>
        <p:nvSpPr>
          <p:cNvPr id="6153" name="Rectangle 23">
            <a:extLst>
              <a:ext uri="{FF2B5EF4-FFF2-40B4-BE49-F238E27FC236}">
                <a16:creationId xmlns:a16="http://schemas.microsoft.com/office/drawing/2014/main" xmlns="" id="{E640D81B-48C8-2DD1-7956-4523ED482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3789363"/>
            <a:ext cx="7543800" cy="273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-RU" altLang="ru-RU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Упорядочение и группировка данных;</a:t>
            </a:r>
          </a:p>
          <a:p>
            <a:r>
              <a:rPr lang="ru-RU" altLang="ru-RU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таблиц распределения данных;</a:t>
            </a:r>
          </a:p>
          <a:p>
            <a:r>
              <a:rPr lang="ru-RU" altLang="ru-RU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 графиков распределения данных;</a:t>
            </a:r>
          </a:p>
          <a:p>
            <a:r>
              <a:rPr lang="ru-RU" altLang="ru-RU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основных числовых характеристик статистических данных.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>
            <a:extLst>
              <a:ext uri="{FF2B5EF4-FFF2-40B4-BE49-F238E27FC236}">
                <a16:creationId xmlns:a16="http://schemas.microsoft.com/office/drawing/2014/main" xmlns="" id="{63E1B076-DAC5-203C-603D-28AFEBFD20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i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Генеральная и выборочная совокупность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02C16A6-B0EA-45D4-F1A4-D2F41CE8B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altLang="ru-RU" sz="2400" i="1" dirty="0">
                <a:solidFill>
                  <a:srgbClr val="1614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Пусть требуется изучить совокупность однородных объектов относительно некоторого качественного или количественного признака, характеризующего эти объекты. </a:t>
            </a:r>
          </a:p>
          <a:p>
            <a:pPr marL="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Генеральная совокупность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совокупность всех объектов, которые имеют типичную характеристику или признак. Это все возможные значения случайной величины. </a:t>
            </a:r>
            <a:endParaRPr lang="ru-RU" sz="2400" i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ru-RU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009AA32-6349-6192-54DE-229B2D0AB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z="32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Генеральная и выборочная совокупность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E3FFD95-2D69-A95E-FFF7-E46A9C452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Выборочная совокупность (выборка)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отобранная тем или иным способом часть генеральной совокупности.</a:t>
            </a:r>
            <a:endParaRPr lang="ru-RU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одной генеральной совокупности можно отбирать сколь угодно много выборок, главное, чтобы выборка была </a:t>
            </a:r>
            <a:r>
              <a:rPr lang="ru-RU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репрезентативной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(представительной), а для этого элементы выборки должны отбираться </a:t>
            </a:r>
            <a:r>
              <a:rPr lang="ru-RU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случайным образом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Варианта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числовое значение изучаемого признака( отдельные значения случайной величины).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E0F25AC-8FAA-5586-162B-0C0556CAE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altLang="ru-RU" sz="3200" b="0" i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математической статистики:</a:t>
            </a:r>
            <a:r>
              <a:rPr lang="ru-RU" altLang="ru-RU" sz="3200" i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50D6245-E3BE-E0D7-2A90-0412162DE57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1066800" y="1981200"/>
            <a:ext cx="7543800" cy="4472136"/>
          </a:xfrm>
          <a:blipFill>
            <a:blip r:embed="rId2" cstate="print"/>
            <a:stretch>
              <a:fillRect l="-323" t="-1090" r="-1050"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>
            <a:extLst>
              <a:ext uri="{FF2B5EF4-FFF2-40B4-BE49-F238E27FC236}">
                <a16:creationId xmlns:a16="http://schemas.microsoft.com/office/drawing/2014/main" xmlns="" id="{B7E906F2-EB05-0335-9A69-7676F9CA9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620713"/>
            <a:ext cx="6048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kumimoji="1" lang="ru-RU" altLang="ru-RU" sz="1800" b="0" i="0">
              <a:latin typeface="Times New Roman" panose="02020603050405020304" pitchFamily="18" charset="0"/>
            </a:endParaRPr>
          </a:p>
        </p:txBody>
      </p:sp>
      <p:sp>
        <p:nvSpPr>
          <p:cNvPr id="10243" name="Text Box 8">
            <a:extLst>
              <a:ext uri="{FF2B5EF4-FFF2-40B4-BE49-F238E27FC236}">
                <a16:creationId xmlns:a16="http://schemas.microsoft.com/office/drawing/2014/main" xmlns="" id="{F4CE60BE-302F-3CFD-AE71-C978706E7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7988" y="2349500"/>
            <a:ext cx="8651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altLang="ru-RU" sz="1800" b="0" i="0"/>
          </a:p>
        </p:txBody>
      </p:sp>
      <p:sp>
        <p:nvSpPr>
          <p:cNvPr id="10244" name="Text Box 10">
            <a:extLst>
              <a:ext uri="{FF2B5EF4-FFF2-40B4-BE49-F238E27FC236}">
                <a16:creationId xmlns:a16="http://schemas.microsoft.com/office/drawing/2014/main" xmlns="" id="{9626C9DA-AD41-106A-5E33-0FE9511B8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3933825"/>
            <a:ext cx="6769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altLang="ru-RU" sz="1800" b="0" i="0"/>
          </a:p>
        </p:txBody>
      </p:sp>
      <p:sp>
        <p:nvSpPr>
          <p:cNvPr id="10245" name="Text Box 11">
            <a:extLst>
              <a:ext uri="{FF2B5EF4-FFF2-40B4-BE49-F238E27FC236}">
                <a16:creationId xmlns:a16="http://schemas.microsoft.com/office/drawing/2014/main" xmlns="" id="{F0F705F0-D9DD-2843-17D5-9A48371FC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4221163"/>
            <a:ext cx="6985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altLang="ru-RU" sz="1800" b="0" i="0"/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xmlns="" id="{F989C41A-ED5F-FBFC-1278-6A026B595A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75" y="4614863"/>
            <a:ext cx="7704138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Выборку, представляющую собой неубывающую последовательность чисел, называют </a:t>
            </a:r>
            <a:r>
              <a:rPr lang="ru-RU" altLang="ru-RU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вариационным рядом</a:t>
            </a:r>
            <a:r>
              <a:rPr lang="ru-RU" altLang="ru-RU" sz="2800" b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0247" name="Rectangle 8">
            <a:extLst>
              <a:ext uri="{FF2B5EF4-FFF2-40B4-BE49-F238E27FC236}">
                <a16:creationId xmlns:a16="http://schemas.microsoft.com/office/drawing/2014/main" xmlns="" id="{909CF5BF-D3C1-0144-2BC4-7B91743BB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606425"/>
            <a:ext cx="860425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b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математической статистики:</a:t>
            </a:r>
            <a:r>
              <a:rPr lang="ru-RU" altLang="ru-RU" i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248" name="Rectangle 10">
            <a:extLst>
              <a:ext uri="{FF2B5EF4-FFF2-40B4-BE49-F238E27FC236}">
                <a16:creationId xmlns:a16="http://schemas.microsoft.com/office/drawing/2014/main" xmlns="" id="{1E7D373B-09A1-A236-BDF4-C0222F8D2E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2222500"/>
            <a:ext cx="7704138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выборки </a:t>
            </a:r>
            <a:r>
              <a:rPr lang="ru-RU" altLang="ru-RU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– число объектов выборки или генеральной совокупности.</a:t>
            </a:r>
          </a:p>
        </p:txBody>
      </p:sp>
      <p:sp>
        <p:nvSpPr>
          <p:cNvPr id="10249" name="Rectangle 11">
            <a:extLst>
              <a:ext uri="{FF2B5EF4-FFF2-40B4-BE49-F238E27FC236}">
                <a16:creationId xmlns:a16="http://schemas.microsoft.com/office/drawing/2014/main" xmlns="" id="{BD36E9EF-1790-5E9F-D269-2D6D4D06B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013" y="3349625"/>
            <a:ext cx="770572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Размах выборки </a:t>
            </a:r>
            <a:r>
              <a:rPr lang="ru-RU" altLang="ru-RU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– разность между наибольшим и наименьшим значением числовой выборки.</a:t>
            </a: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xmlns="" id="{FE0EE443-54F7-2711-1EE7-5DFC19C98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606425"/>
            <a:ext cx="8604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математической статистики: </a:t>
            </a:r>
          </a:p>
        </p:txBody>
      </p:sp>
      <p:sp>
        <p:nvSpPr>
          <p:cNvPr id="11267" name="Rectangle 8">
            <a:extLst>
              <a:ext uri="{FF2B5EF4-FFF2-40B4-BE49-F238E27FC236}">
                <a16:creationId xmlns:a16="http://schemas.microsoft.com/office/drawing/2014/main" xmlns="" id="{9EDB5404-BF43-1A1F-EEC7-AAD749F29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931" y="1337464"/>
            <a:ext cx="77041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Вариантой</a:t>
            </a:r>
            <a:r>
              <a:rPr lang="ru-RU" alt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называют каждое полученное значение данных конкретного измерения: </a:t>
            </a:r>
          </a:p>
        </p:txBody>
      </p:sp>
      <p:sp>
        <p:nvSpPr>
          <p:cNvPr id="11268" name="Rectangle 9">
            <a:extLst>
              <a:ext uri="{FF2B5EF4-FFF2-40B4-BE49-F238E27FC236}">
                <a16:creationId xmlns:a16="http://schemas.microsoft.com/office/drawing/2014/main" xmlns="" id="{14ED62ED-48C1-7CAA-E849-9DE011D1A7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06" y="2301494"/>
            <a:ext cx="770413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Кратностью или частотой варианты </a:t>
            </a:r>
            <a:r>
              <a:rPr lang="ru-RU" alt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называют число, показывающее, сколько раз варианта встретилась в данном измерении: </a:t>
            </a:r>
          </a:p>
        </p:txBody>
      </p:sp>
      <p:sp>
        <p:nvSpPr>
          <p:cNvPr id="10245" name="Rectangle 10">
            <a:extLst>
              <a:ext uri="{FF2B5EF4-FFF2-40B4-BE49-F238E27FC236}">
                <a16:creationId xmlns:a16="http://schemas.microsoft.com/office/drawing/2014/main" xmlns="" id="{7FDD11A4-6B7B-E0A2-0BA4-5216407FD691}"/>
              </a:ext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971550" y="3789363"/>
            <a:ext cx="7704138" cy="732636"/>
          </a:xfrm>
          <a:prstGeom prst="rect">
            <a:avLst/>
          </a:prstGeom>
          <a:blipFill>
            <a:blip r:embed="rId2" cstate="print"/>
            <a:stretch>
              <a:fillRect l="-791" t="-22500" b="-100000"/>
            </a:stretch>
          </a:blipFill>
          <a:ln>
            <a:noFill/>
          </a:ln>
          <a:effectLst/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11270" name="Rectangle 13">
            <a:extLst>
              <a:ext uri="{FF2B5EF4-FFF2-40B4-BE49-F238E27FC236}">
                <a16:creationId xmlns:a16="http://schemas.microsoft.com/office/drawing/2014/main" xmlns="" id="{501FCA53-4E9C-BCAC-3D41-F34A8E0E3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/>
          </a:p>
        </p:txBody>
      </p:sp>
      <p:sp>
        <p:nvSpPr>
          <p:cNvPr id="11272" name="Rectangle 15">
            <a:extLst>
              <a:ext uri="{FF2B5EF4-FFF2-40B4-BE49-F238E27FC236}">
                <a16:creationId xmlns:a16="http://schemas.microsoft.com/office/drawing/2014/main" xmlns="" id="{8BF637F6-385B-3DF8-514E-B843CAD68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/>
          </a:p>
        </p:txBody>
      </p:sp>
      <p:sp>
        <p:nvSpPr>
          <p:cNvPr id="11274" name="Rectangle 17">
            <a:extLst>
              <a:ext uri="{FF2B5EF4-FFF2-40B4-BE49-F238E27FC236}">
                <a16:creationId xmlns:a16="http://schemas.microsoft.com/office/drawing/2014/main" xmlns="" id="{25027FEF-D97F-B714-42E8-97D455370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/>
          </a:p>
        </p:txBody>
      </p:sp>
      <p:sp>
        <p:nvSpPr>
          <p:cNvPr id="11276" name="Rectangle 18">
            <a:extLst>
              <a:ext uri="{FF2B5EF4-FFF2-40B4-BE49-F238E27FC236}">
                <a16:creationId xmlns:a16="http://schemas.microsoft.com/office/drawing/2014/main" xmlns="" id="{B891482A-0587-3AA0-1338-E039B6712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806" y="5062603"/>
            <a:ext cx="7704138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вариантов и соответствующих им частот называется </a:t>
            </a:r>
            <a:r>
              <a:rPr lang="ru-RU" alt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статистическим распределением выборки или статистическим рядом.</a:t>
            </a:r>
            <a:r>
              <a:rPr lang="ru-RU" altLang="ru-RU" sz="2000" b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277" name="Rectangle 20">
            <a:extLst>
              <a:ext uri="{FF2B5EF4-FFF2-40B4-BE49-F238E27FC236}">
                <a16:creationId xmlns:a16="http://schemas.microsoft.com/office/drawing/2014/main" xmlns="" id="{DE2E03CB-DD0C-9CF4-B215-94825044A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133</TotalTime>
  <Words>750</Words>
  <Application>Microsoft Office PowerPoint</Application>
  <PresentationFormat>Экран (4:3)</PresentationFormat>
  <Paragraphs>116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Открытая</vt:lpstr>
      <vt:lpstr>Основы статистических методов в педагогических исследованиях</vt:lpstr>
      <vt:lpstr>Слайд 2</vt:lpstr>
      <vt:lpstr>Немного истории</vt:lpstr>
      <vt:lpstr>Слайд 4</vt:lpstr>
      <vt:lpstr>Генеральная и выборочная совокупность</vt:lpstr>
      <vt:lpstr>Генеральная и выборочная совокупность</vt:lpstr>
      <vt:lpstr>Основные понятия математической статистики:  </vt:lpstr>
      <vt:lpstr>Слайд 8</vt:lpstr>
      <vt:lpstr>Слайд 9</vt:lpstr>
      <vt:lpstr>Слайд 10</vt:lpstr>
      <vt:lpstr>Слайд 11</vt:lpstr>
      <vt:lpstr>Слайд 12</vt:lpstr>
      <vt:lpstr>Схема предварительной обработки экспериментальных данных.</vt:lpstr>
      <vt:lpstr>Пример:</vt:lpstr>
      <vt:lpstr>Схема предварительной обработки экспериментальных данных</vt:lpstr>
      <vt:lpstr>Схема предварительной обработки экспериментальных данных.</vt:lpstr>
      <vt:lpstr>Схема предварительной обработки экспериментальных данных.</vt:lpstr>
      <vt:lpstr>Пример:</vt:lpstr>
      <vt:lpstr>Пример: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14</cp:revision>
  <dcterms:created xsi:type="dcterms:W3CDTF">2019-09-22T17:32:46Z</dcterms:created>
  <dcterms:modified xsi:type="dcterms:W3CDTF">2024-10-22T08:12:11Z</dcterms:modified>
</cp:coreProperties>
</file>