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3" r:id="rId5"/>
    <p:sldId id="264" r:id="rId6"/>
    <p:sldId id="266" r:id="rId7"/>
    <p:sldId id="267" r:id="rId8"/>
    <p:sldId id="268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57AE-0AA3-4510-B8B6-20A975986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AD51BE-75BE-446D-80D4-44050CD8D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F2AE9-B01C-4AE4-9710-CD4393DE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470D2-A096-41F5-A5A3-B4F149A6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D26FD-184F-4679-9F0C-FBC1B372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1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F3828-C92C-4067-BD9E-910D70D4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027656-1641-498B-A351-A228CCBD1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5D430-8D2B-46DC-B2EF-7E9F9F3F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DAA84-6C12-449C-8559-CA9EA985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26173-717D-4A0C-ABBB-B311AC7C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0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3AF43B-6572-41E1-B3B1-C0B4121E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FC76BC-A225-4D2E-B1CC-6D66D88DF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72C70-702E-4480-8454-492BCDD7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168D6-816B-4D33-AB92-8E1A7EF5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549C5-BB39-4109-90A5-A28238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A1A12-70F6-4254-A7DF-6737890B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96BB5-170A-4B33-8ED8-E63C927BA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A8EF6-9A61-4C6C-B389-F28C45F7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6D471-3330-42ED-BFD8-23ED54AF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0BF72-14FB-43F5-91E1-62EE5DF5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1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C908B-8F78-4CC0-82A2-002E173F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9A9036-4081-4A4F-A9EA-C8E89B5AF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F3E48-7B80-433D-A776-09DF9CF7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E374-42B6-4273-A780-4006E3A2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F80066-90DE-4CFE-80E0-21B54169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4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B11E5-5F2A-4C02-B7F7-6178F64C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1188D-FC28-4A17-8471-932B9C86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0735D-593D-4971-878F-59B23B2A1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0F514F-4084-4820-A5EF-4BCB47EE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317DA4-3267-47D7-9DBF-5368FDE4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492427-3AB2-41DC-B210-67BA5980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E1D58-18F8-40DC-B434-712B99EC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6F57A2-2B59-4B44-9340-8CC18A14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44042F-3CDE-45A8-85E7-BCE110886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24F12E-657F-4EDE-9A80-91F13A606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90068D-6B4E-4CDF-821D-EAEF68F77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71185F-86E5-4493-B5AF-13A0B3CA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5A6420-E81E-4E68-82C3-F7BA94D7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45CA13-BE52-4881-B623-0AC0C4CA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0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07468-35C6-459D-8F09-A3AC56DF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576F5A-65A4-42FA-96D9-A9FBA382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7776DB-3DFA-46AE-819F-E733C46E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75A1B4-01C9-4350-9821-AFC11F19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52B425-DC46-4097-94E2-C5FF675E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0C9B79-CABD-445B-BE60-05A01F7A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9888E-A1BD-47F7-87D3-87B29311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8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F838D-4E53-40A2-9D18-F7FC8C22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B2938-7844-4389-874A-0E0DEC61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DE0AC1-6453-4101-A1AE-B684F520A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4ACC1A-B2C9-4930-8C6D-5866F08F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1E9056-5D54-43BF-A14E-E5505112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AB89D-78B3-4A40-86FB-8FA623B5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6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5EEC6-3EC6-4983-A55B-DC0225AB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8680E6-C43F-4560-ADCB-D0F7F2C46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C6E72E-4226-4435-805B-7A83A82E4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B5BA7-C0C8-4C00-8DA4-E3141AB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310509-8F07-4F76-9A60-00299B3D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500D5B-30B5-420C-A1FE-126FD31A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4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69CC8-CC4C-4CFB-BD9D-72941D69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A4E1D-66CF-40A4-88D2-6B1D688E8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7B80B1-B4D6-4873-890C-730FC48BB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6E91-3697-4AB1-873E-B8F80B6BF38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AB402-652A-401F-A8B9-9451BB9B6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BEC27-5259-40A1-81C8-60700CB3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98DF-9A73-455A-AE65-6EDD154F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4EA3C-FF46-451F-BCF0-2AF018ED5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" b="22277"/>
          <a:stretch/>
        </p:blipFill>
        <p:spPr>
          <a:xfrm>
            <a:off x="0" y="3224285"/>
            <a:ext cx="5485245" cy="3567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FA675-6950-4155-977F-FBE26E83DCAC}"/>
              </a:ext>
            </a:extLst>
          </p:cNvPr>
          <p:cNvSpPr txBox="1"/>
          <p:nvPr/>
        </p:nvSpPr>
        <p:spPr>
          <a:xfrm>
            <a:off x="460311" y="139960"/>
            <a:ext cx="4677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Вас трое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3E768-76C5-49C0-9F3A-587678899581}"/>
              </a:ext>
            </a:extLst>
          </p:cNvPr>
          <p:cNvSpPr txBox="1"/>
          <p:nvPr/>
        </p:nvSpPr>
        <p:spPr>
          <a:xfrm>
            <a:off x="6706755" y="340014"/>
            <a:ext cx="54852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Один человек занимается чертежом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Два других занимаются остальным приложением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разделяя обязанности.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Разделять окна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Один делает костяк, другой доделывает оформление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542DD8-302B-49C3-AA8F-150B77C9569F}"/>
              </a:ext>
            </a:extLst>
          </p:cNvPr>
          <p:cNvSpPr txBox="1"/>
          <p:nvPr/>
        </p:nvSpPr>
        <p:spPr>
          <a:xfrm>
            <a:off x="358816" y="715209"/>
            <a:ext cx="942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команде все должны советоваться друг с другом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9BEAFC-0949-48A8-AE64-8C3B6F40F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4" y="1354238"/>
            <a:ext cx="5524636" cy="55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DC6CF-A3CE-42CA-A5BF-0402247A7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4" y="1354238"/>
            <a:ext cx="5524636" cy="5503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F0713-5D1D-4811-8080-42EAACAA1531}"/>
              </a:ext>
            </a:extLst>
          </p:cNvPr>
          <p:cNvSpPr txBox="1"/>
          <p:nvPr/>
        </p:nvSpPr>
        <p:spPr>
          <a:xfrm>
            <a:off x="358816" y="715209"/>
            <a:ext cx="942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 протекает работа над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405292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5906E-D1F9-48C8-9B00-7E69B8D760EE}"/>
              </a:ext>
            </a:extLst>
          </p:cNvPr>
          <p:cNvSpPr txBox="1"/>
          <p:nvPr/>
        </p:nvSpPr>
        <p:spPr>
          <a:xfrm>
            <a:off x="298580" y="317241"/>
            <a:ext cx="11028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Начать работу нужно как можно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скорее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601B09-90F2-4700-B225-108082E9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46" y="1340769"/>
            <a:ext cx="6158849" cy="5405263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7E534B22-5233-41B4-A296-720EDFEACE57}"/>
              </a:ext>
            </a:extLst>
          </p:cNvPr>
          <p:cNvSpPr/>
          <p:nvPr/>
        </p:nvSpPr>
        <p:spPr>
          <a:xfrm>
            <a:off x="4571838" y="3666930"/>
            <a:ext cx="205274" cy="7184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4E81B8-0B1A-4A1C-BF76-09663ECAAD6D}"/>
              </a:ext>
            </a:extLst>
          </p:cNvPr>
          <p:cNvSpPr/>
          <p:nvPr/>
        </p:nvSpPr>
        <p:spPr>
          <a:xfrm>
            <a:off x="2385040" y="3531636"/>
            <a:ext cx="2273722" cy="811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потом начнем,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времени еще тонна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F44E38-4DF3-44F6-972B-9325FB808229}"/>
              </a:ext>
            </a:extLst>
          </p:cNvPr>
          <p:cNvSpPr/>
          <p:nvPr/>
        </p:nvSpPr>
        <p:spPr>
          <a:xfrm>
            <a:off x="6814134" y="3849029"/>
            <a:ext cx="1996751" cy="811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19AB51A-BD5C-4A77-83C1-DB839A880914}"/>
              </a:ext>
            </a:extLst>
          </p:cNvPr>
          <p:cNvSpPr/>
          <p:nvPr/>
        </p:nvSpPr>
        <p:spPr>
          <a:xfrm>
            <a:off x="6854889" y="4485766"/>
            <a:ext cx="1996751" cy="811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4DFD1-55AF-4C2B-AB10-D780A2B92115}"/>
              </a:ext>
            </a:extLst>
          </p:cNvPr>
          <p:cNvSpPr txBox="1"/>
          <p:nvPr/>
        </p:nvSpPr>
        <p:spPr>
          <a:xfrm>
            <a:off x="6773379" y="3849029"/>
            <a:ext cx="1838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начать сейчас, чтобы не было спешки в мае</a:t>
            </a:r>
          </a:p>
        </p:txBody>
      </p:sp>
    </p:spTree>
    <p:extLst>
      <p:ext uri="{BB962C8B-B14F-4D97-AF65-F5344CB8AC3E}">
        <p14:creationId xmlns:p14="http://schemas.microsoft.com/office/powerpoint/2010/main" val="1794116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1B05FB-2C96-485D-A927-CCADC7558617}"/>
              </a:ext>
            </a:extLst>
          </p:cNvPr>
          <p:cNvGrpSpPr/>
          <p:nvPr/>
        </p:nvGrpSpPr>
        <p:grpSpPr>
          <a:xfrm>
            <a:off x="2368250" y="1595424"/>
            <a:ext cx="9125398" cy="5656379"/>
            <a:chOff x="2310376" y="958816"/>
            <a:chExt cx="9125398" cy="565637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1CA8A58-7567-414F-8F0A-05FE1DBE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286" y="958816"/>
              <a:ext cx="7293428" cy="5459218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5BF0611-B1E0-49F0-8E3B-1A9B48412BDA}"/>
                </a:ext>
              </a:extLst>
            </p:cNvPr>
            <p:cNvSpPr/>
            <p:nvPr/>
          </p:nvSpPr>
          <p:spPr>
            <a:xfrm>
              <a:off x="2310376" y="6055358"/>
              <a:ext cx="8014996" cy="559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AF6896F-0D2A-46F2-AC33-B2997C58BDC5}"/>
                </a:ext>
              </a:extLst>
            </p:cNvPr>
            <p:cNvSpPr/>
            <p:nvPr/>
          </p:nvSpPr>
          <p:spPr>
            <a:xfrm>
              <a:off x="6317874" y="5775439"/>
              <a:ext cx="5117900" cy="559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6649E3-4D9E-4AFD-AE47-AF9C2BE7BDB8}"/>
              </a:ext>
            </a:extLst>
          </p:cNvPr>
          <p:cNvSpPr txBox="1"/>
          <p:nvPr/>
        </p:nvSpPr>
        <p:spPr>
          <a:xfrm>
            <a:off x="405114" y="255135"/>
            <a:ext cx="1076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противном случае будут некоторые печальные последствия </a:t>
            </a:r>
          </a:p>
        </p:txBody>
      </p:sp>
    </p:spTree>
    <p:extLst>
      <p:ext uri="{BB962C8B-B14F-4D97-AF65-F5344CB8AC3E}">
        <p14:creationId xmlns:p14="http://schemas.microsoft.com/office/powerpoint/2010/main" val="199183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AB975F-99D3-4411-9623-64A9C02B579C}"/>
              </a:ext>
            </a:extLst>
          </p:cNvPr>
          <p:cNvSpPr txBox="1"/>
          <p:nvPr/>
        </p:nvSpPr>
        <p:spPr>
          <a:xfrm>
            <a:off x="358815" y="335666"/>
            <a:ext cx="1023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CECE2-1CA5-4729-992D-5078E1EC1AE7}"/>
              </a:ext>
            </a:extLst>
          </p:cNvPr>
          <p:cNvSpPr txBox="1"/>
          <p:nvPr/>
        </p:nvSpPr>
        <p:spPr>
          <a:xfrm>
            <a:off x="358815" y="1597306"/>
            <a:ext cx="1015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бралась из первых результатов по поиску «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9AC6D8-439A-487C-8C09-6CA84A7C3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" y="2489614"/>
            <a:ext cx="70294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2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D9CAB-5AC4-4EAD-A014-E6D8A0BD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344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объекты и коды для них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51C6A-1A9F-459F-8C6F-E6AA693A7479}"/>
              </a:ext>
            </a:extLst>
          </p:cNvPr>
          <p:cNvSpPr txBox="1"/>
          <p:nvPr/>
        </p:nvSpPr>
        <p:spPr>
          <a:xfrm>
            <a:off x="0" y="755780"/>
            <a:ext cx="4869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Tk()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основное окно приложения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Frame()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место размещения объектов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6DC96-5A0D-4C20-9F6C-28481E552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999"/>
            <a:ext cx="9634121" cy="3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6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C9E1C0-5AFC-48DC-912D-28FE10C8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344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объекты и коды для них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9A7CF-80FC-43A0-B671-D26EA20AB92B}"/>
              </a:ext>
            </a:extLst>
          </p:cNvPr>
          <p:cNvSpPr txBox="1"/>
          <p:nvPr/>
        </p:nvSpPr>
        <p:spPr>
          <a:xfrm>
            <a:off x="0" y="755780"/>
            <a:ext cx="4891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Button(master,  options)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кнопка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Label(master, options)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это текст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Entry(master, options)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это поле ввода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9CE7F-B3E3-4BA5-823F-1484544A8F61}"/>
              </a:ext>
            </a:extLst>
          </p:cNvPr>
          <p:cNvSpPr txBox="1"/>
          <p:nvPr/>
        </p:nvSpPr>
        <p:spPr>
          <a:xfrm>
            <a:off x="8379220" y="3851866"/>
            <a:ext cx="38860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text= “text”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command=Function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(для кнопки)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font=(“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Шрифт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”, size)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=“color” (background)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=“color”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цвет текста)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justify=LEFT/CENTER/RIGHT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Методы для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Entry: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insert(index, “text”)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get()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A9813-CC8B-474C-963F-95A691BA0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776"/>
            <a:ext cx="8351458" cy="44893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4189B6-D431-4B1E-A67F-5EAB05A5E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23" y="1100142"/>
            <a:ext cx="5008073" cy="3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5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D10E2E-DD3E-45B1-B50F-E56F0005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344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объекты и коды для них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C8112-4054-45BC-AC5B-274A245B577A}"/>
              </a:ext>
            </a:extLst>
          </p:cNvPr>
          <p:cNvSpPr txBox="1"/>
          <p:nvPr/>
        </p:nvSpPr>
        <p:spPr>
          <a:xfrm>
            <a:off x="0" y="755780"/>
            <a:ext cx="718908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Canvas(master, options)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место для отрисовки чертежей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=“color”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height=number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width=number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create_line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(x1,y1,x2,y2)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create_rentangle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(x1,y1,x2,y2)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create_oval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(x1,y1,x2,y2)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E6B14DC-67A6-4265-B736-D2F3636BE15A}"/>
              </a:ext>
            </a:extLst>
          </p:cNvPr>
          <p:cNvGrpSpPr/>
          <p:nvPr/>
        </p:nvGrpSpPr>
        <p:grpSpPr>
          <a:xfrm>
            <a:off x="5141168" y="1807782"/>
            <a:ext cx="5122506" cy="4079834"/>
            <a:chOff x="5141168" y="1807782"/>
            <a:chExt cx="5122506" cy="4079834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556F775D-B96C-43AB-9421-120037114B16}"/>
                </a:ext>
              </a:extLst>
            </p:cNvPr>
            <p:cNvCxnSpPr>
              <a:cxnSpLocks/>
            </p:cNvCxnSpPr>
            <p:nvPr/>
          </p:nvCxnSpPr>
          <p:spPr>
            <a:xfrm>
              <a:off x="5141168" y="1819469"/>
              <a:ext cx="512250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D784A866-9722-4AEE-8E66-46889C07DEE1}"/>
                </a:ext>
              </a:extLst>
            </p:cNvPr>
            <p:cNvCxnSpPr>
              <a:cxnSpLocks/>
            </p:cNvCxnSpPr>
            <p:nvPr/>
          </p:nvCxnSpPr>
          <p:spPr>
            <a:xfrm>
              <a:off x="5178492" y="1807782"/>
              <a:ext cx="0" cy="407983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3203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251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объекты и коды для них</vt:lpstr>
      <vt:lpstr>Основные объекты и коды для них</vt:lpstr>
      <vt:lpstr>Основные объекты и коды для них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Кенан Курич</dc:creator>
  <cp:lastModifiedBy>Кенан Курич</cp:lastModifiedBy>
  <cp:revision>3</cp:revision>
  <dcterms:created xsi:type="dcterms:W3CDTF">2025-02-07T16:12:41Z</dcterms:created>
  <dcterms:modified xsi:type="dcterms:W3CDTF">2025-02-08T10:25:11Z</dcterms:modified>
</cp:coreProperties>
</file>