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моровский зазик" userId="acbcdaabfab41497" providerId="LiveId" clId="{978EF8FE-6541-461F-969E-07DCEC72A6AA}"/>
    <pc:docChg chg="undo custSel addSld modSld sldOrd">
      <pc:chgData name="коморовский зазик" userId="acbcdaabfab41497" providerId="LiveId" clId="{978EF8FE-6541-461F-969E-07DCEC72A6AA}" dt="2025-02-01T08:05:56.887" v="1658" actId="1076"/>
      <pc:docMkLst>
        <pc:docMk/>
      </pc:docMkLst>
      <pc:sldChg chg="modSp new mod">
        <pc:chgData name="коморовский зазик" userId="acbcdaabfab41497" providerId="LiveId" clId="{978EF8FE-6541-461F-969E-07DCEC72A6AA}" dt="2025-02-01T06:51:20.899" v="8" actId="20577"/>
        <pc:sldMkLst>
          <pc:docMk/>
          <pc:sldMk cId="1119545773" sldId="256"/>
        </pc:sldMkLst>
        <pc:spChg chg="mod">
          <ac:chgData name="коморовский зазик" userId="acbcdaabfab41497" providerId="LiveId" clId="{978EF8FE-6541-461F-969E-07DCEC72A6AA}" dt="2025-02-01T06:51:20.899" v="8" actId="20577"/>
          <ac:spMkLst>
            <pc:docMk/>
            <pc:sldMk cId="1119545773" sldId="256"/>
            <ac:spMk id="2" creationId="{231FED63-0ED1-4C9A-9B76-A3F03AB833CE}"/>
          </ac:spMkLst>
        </pc:spChg>
      </pc:sldChg>
      <pc:sldChg chg="addSp delSp modSp new mod">
        <pc:chgData name="коморовский зазик" userId="acbcdaabfab41497" providerId="LiveId" clId="{978EF8FE-6541-461F-969E-07DCEC72A6AA}" dt="2025-02-01T06:57:21.386" v="97" actId="1076"/>
        <pc:sldMkLst>
          <pc:docMk/>
          <pc:sldMk cId="2653635341" sldId="257"/>
        </pc:sldMkLst>
        <pc:spChg chg="mod">
          <ac:chgData name="коморовский зазик" userId="acbcdaabfab41497" providerId="LiveId" clId="{978EF8FE-6541-461F-969E-07DCEC72A6AA}" dt="2025-02-01T06:54:34.747" v="93" actId="20577"/>
          <ac:spMkLst>
            <pc:docMk/>
            <pc:sldMk cId="2653635341" sldId="257"/>
            <ac:spMk id="2" creationId="{59033CD8-4461-4910-9033-645D11CE9396}"/>
          </ac:spMkLst>
        </pc:spChg>
        <pc:spChg chg="del">
          <ac:chgData name="коморовский зазик" userId="acbcdaabfab41497" providerId="LiveId" clId="{978EF8FE-6541-461F-969E-07DCEC72A6AA}" dt="2025-02-01T06:57:08.033" v="94" actId="931"/>
          <ac:spMkLst>
            <pc:docMk/>
            <pc:sldMk cId="2653635341" sldId="257"/>
            <ac:spMk id="3" creationId="{D9ADED14-3A0B-4959-AF21-B2F2F18F0A89}"/>
          </ac:spMkLst>
        </pc:spChg>
        <pc:picChg chg="add mod">
          <ac:chgData name="коморовский зазик" userId="acbcdaabfab41497" providerId="LiveId" clId="{978EF8FE-6541-461F-969E-07DCEC72A6AA}" dt="2025-02-01T06:57:21.386" v="97" actId="1076"/>
          <ac:picMkLst>
            <pc:docMk/>
            <pc:sldMk cId="2653635341" sldId="257"/>
            <ac:picMk id="5" creationId="{B6556BB5-54E9-4066-862E-53EAB5810330}"/>
          </ac:picMkLst>
        </pc:picChg>
      </pc:sldChg>
      <pc:sldChg chg="modSp new mod">
        <pc:chgData name="коморовский зазик" userId="acbcdaabfab41497" providerId="LiveId" clId="{978EF8FE-6541-461F-969E-07DCEC72A6AA}" dt="2025-02-01T07:47:36.318" v="798" actId="14100"/>
        <pc:sldMkLst>
          <pc:docMk/>
          <pc:sldMk cId="1689994144" sldId="258"/>
        </pc:sldMkLst>
        <pc:spChg chg="mod">
          <ac:chgData name="коморовский зазик" userId="acbcdaabfab41497" providerId="LiveId" clId="{978EF8FE-6541-461F-969E-07DCEC72A6AA}" dt="2025-02-01T07:10:57.202" v="169" actId="1076"/>
          <ac:spMkLst>
            <pc:docMk/>
            <pc:sldMk cId="1689994144" sldId="258"/>
            <ac:spMk id="2" creationId="{999F43CC-2C1E-46BD-BAC0-C9595FE02796}"/>
          </ac:spMkLst>
        </pc:spChg>
        <pc:spChg chg="mod">
          <ac:chgData name="коморовский зазик" userId="acbcdaabfab41497" providerId="LiveId" clId="{978EF8FE-6541-461F-969E-07DCEC72A6AA}" dt="2025-02-01T07:47:36.318" v="798" actId="14100"/>
          <ac:spMkLst>
            <pc:docMk/>
            <pc:sldMk cId="1689994144" sldId="258"/>
            <ac:spMk id="3" creationId="{A0C1FB4C-6DDE-414F-8243-60705D341730}"/>
          </ac:spMkLst>
        </pc:spChg>
      </pc:sldChg>
      <pc:sldChg chg="addSp delSp modSp new mod">
        <pc:chgData name="коморовский зазик" userId="acbcdaabfab41497" providerId="LiveId" clId="{978EF8FE-6541-461F-969E-07DCEC72A6AA}" dt="2025-02-01T07:15:20.852" v="216" actId="1076"/>
        <pc:sldMkLst>
          <pc:docMk/>
          <pc:sldMk cId="956155574" sldId="259"/>
        </pc:sldMkLst>
        <pc:spChg chg="mod">
          <ac:chgData name="коморовский зазик" userId="acbcdaabfab41497" providerId="LiveId" clId="{978EF8FE-6541-461F-969E-07DCEC72A6AA}" dt="2025-02-01T07:15:17.876" v="215" actId="14100"/>
          <ac:spMkLst>
            <pc:docMk/>
            <pc:sldMk cId="956155574" sldId="259"/>
            <ac:spMk id="2" creationId="{595D9687-FA57-4FE6-A869-5C86C6F1058D}"/>
          </ac:spMkLst>
        </pc:spChg>
        <pc:spChg chg="del">
          <ac:chgData name="коморовский зазик" userId="acbcdaabfab41497" providerId="LiveId" clId="{978EF8FE-6541-461F-969E-07DCEC72A6AA}" dt="2025-02-01T07:14:43.659" v="175" actId="931"/>
          <ac:spMkLst>
            <pc:docMk/>
            <pc:sldMk cId="956155574" sldId="259"/>
            <ac:spMk id="3" creationId="{096749A4-79CD-4804-BBF3-38B5E4B06045}"/>
          </ac:spMkLst>
        </pc:spChg>
        <pc:picChg chg="add mod">
          <ac:chgData name="коморовский зазик" userId="acbcdaabfab41497" providerId="LiveId" clId="{978EF8FE-6541-461F-969E-07DCEC72A6AA}" dt="2025-02-01T07:15:20.852" v="216" actId="1076"/>
          <ac:picMkLst>
            <pc:docMk/>
            <pc:sldMk cId="956155574" sldId="259"/>
            <ac:picMk id="5" creationId="{14515487-EBD4-4081-B764-45827D4ECEBB}"/>
          </ac:picMkLst>
        </pc:picChg>
      </pc:sldChg>
      <pc:sldChg chg="addSp delSp modSp new mod">
        <pc:chgData name="коморовский зазик" userId="acbcdaabfab41497" providerId="LiveId" clId="{978EF8FE-6541-461F-969E-07DCEC72A6AA}" dt="2025-02-01T07:31:01.524" v="265" actId="14100"/>
        <pc:sldMkLst>
          <pc:docMk/>
          <pc:sldMk cId="1219969802" sldId="260"/>
        </pc:sldMkLst>
        <pc:spChg chg="mod">
          <ac:chgData name="коморовский зазик" userId="acbcdaabfab41497" providerId="LiveId" clId="{978EF8FE-6541-461F-969E-07DCEC72A6AA}" dt="2025-02-01T07:29:12.444" v="251" actId="1076"/>
          <ac:spMkLst>
            <pc:docMk/>
            <pc:sldMk cId="1219969802" sldId="260"/>
            <ac:spMk id="2" creationId="{9D51F861-8217-42AD-8FF4-E470B34100F3}"/>
          </ac:spMkLst>
        </pc:spChg>
        <pc:spChg chg="del">
          <ac:chgData name="коморовский зазик" userId="acbcdaabfab41497" providerId="LiveId" clId="{978EF8FE-6541-461F-969E-07DCEC72A6AA}" dt="2025-02-01T07:28:51.470" v="218"/>
          <ac:spMkLst>
            <pc:docMk/>
            <pc:sldMk cId="1219969802" sldId="260"/>
            <ac:spMk id="3" creationId="{3409C076-D695-4552-914D-964AFC12899C}"/>
          </ac:spMkLst>
        </pc:spChg>
        <pc:picChg chg="add mod">
          <ac:chgData name="коморовский зазик" userId="acbcdaabfab41497" providerId="LiveId" clId="{978EF8FE-6541-461F-969E-07DCEC72A6AA}" dt="2025-02-01T07:30:51.165" v="261" actId="14100"/>
          <ac:picMkLst>
            <pc:docMk/>
            <pc:sldMk cId="1219969802" sldId="260"/>
            <ac:picMk id="4" creationId="{20633B0C-9CA2-4AF1-92F5-4BE02BC0AF02}"/>
          </ac:picMkLst>
        </pc:picChg>
        <pc:picChg chg="add mod">
          <ac:chgData name="коморовский зазик" userId="acbcdaabfab41497" providerId="LiveId" clId="{978EF8FE-6541-461F-969E-07DCEC72A6AA}" dt="2025-02-01T07:31:01.524" v="265" actId="14100"/>
          <ac:picMkLst>
            <pc:docMk/>
            <pc:sldMk cId="1219969802" sldId="260"/>
            <ac:picMk id="5" creationId="{805F9615-0BD9-48FC-98B6-A96292A9754C}"/>
          </ac:picMkLst>
        </pc:picChg>
        <pc:picChg chg="add mod">
          <ac:chgData name="коморовский зазик" userId="acbcdaabfab41497" providerId="LiveId" clId="{978EF8FE-6541-461F-969E-07DCEC72A6AA}" dt="2025-02-01T07:30:54.645" v="262" actId="14100"/>
          <ac:picMkLst>
            <pc:docMk/>
            <pc:sldMk cId="1219969802" sldId="260"/>
            <ac:picMk id="6" creationId="{92405F2E-DE2F-4D4A-9C8E-330BD12C0E75}"/>
          </ac:picMkLst>
        </pc:picChg>
      </pc:sldChg>
      <pc:sldChg chg="addSp delSp modSp new mod">
        <pc:chgData name="коморовский зазик" userId="acbcdaabfab41497" providerId="LiveId" clId="{978EF8FE-6541-461F-969E-07DCEC72A6AA}" dt="2025-02-01T07:33:39.412" v="296" actId="1076"/>
        <pc:sldMkLst>
          <pc:docMk/>
          <pc:sldMk cId="3540641939" sldId="261"/>
        </pc:sldMkLst>
        <pc:spChg chg="mod">
          <ac:chgData name="коморовский зазик" userId="acbcdaabfab41497" providerId="LiveId" clId="{978EF8FE-6541-461F-969E-07DCEC72A6AA}" dt="2025-02-01T07:33:39.412" v="296" actId="1076"/>
          <ac:spMkLst>
            <pc:docMk/>
            <pc:sldMk cId="3540641939" sldId="261"/>
            <ac:spMk id="2" creationId="{E6A2AA99-1E93-4C93-9AEF-72E25D16425C}"/>
          </ac:spMkLst>
        </pc:spChg>
        <pc:spChg chg="del">
          <ac:chgData name="коморовский зазик" userId="acbcdaabfab41497" providerId="LiveId" clId="{978EF8FE-6541-461F-969E-07DCEC72A6AA}" dt="2025-02-01T07:33:15.697" v="267"/>
          <ac:spMkLst>
            <pc:docMk/>
            <pc:sldMk cId="3540641939" sldId="261"/>
            <ac:spMk id="3" creationId="{D89BB083-2FD1-490E-967C-7B7E150DC669}"/>
          </ac:spMkLst>
        </pc:spChg>
        <pc:picChg chg="add mod">
          <ac:chgData name="коморовский зазик" userId="acbcdaabfab41497" providerId="LiveId" clId="{978EF8FE-6541-461F-969E-07DCEC72A6AA}" dt="2025-02-01T07:33:26.768" v="271" actId="1076"/>
          <ac:picMkLst>
            <pc:docMk/>
            <pc:sldMk cId="3540641939" sldId="261"/>
            <ac:picMk id="4" creationId="{9F4F6014-42CB-467A-AB0E-A7491C40BF18}"/>
          </ac:picMkLst>
        </pc:picChg>
      </pc:sldChg>
      <pc:sldChg chg="modSp new mod">
        <pc:chgData name="коморовский зазик" userId="acbcdaabfab41497" providerId="LiveId" clId="{978EF8FE-6541-461F-969E-07DCEC72A6AA}" dt="2025-02-01T07:44:07.754" v="614" actId="20577"/>
        <pc:sldMkLst>
          <pc:docMk/>
          <pc:sldMk cId="1278652516" sldId="262"/>
        </pc:sldMkLst>
        <pc:spChg chg="mod">
          <ac:chgData name="коморовский зазик" userId="acbcdaabfab41497" providerId="LiveId" clId="{978EF8FE-6541-461F-969E-07DCEC72A6AA}" dt="2025-02-01T07:35:13.013" v="339" actId="1076"/>
          <ac:spMkLst>
            <pc:docMk/>
            <pc:sldMk cId="1278652516" sldId="262"/>
            <ac:spMk id="2" creationId="{81C73ED2-C3D8-4777-B967-F595BA61D0CE}"/>
          </ac:spMkLst>
        </pc:spChg>
        <pc:spChg chg="mod">
          <ac:chgData name="коморовский зазик" userId="acbcdaabfab41497" providerId="LiveId" clId="{978EF8FE-6541-461F-969E-07DCEC72A6AA}" dt="2025-02-01T07:44:07.754" v="614" actId="20577"/>
          <ac:spMkLst>
            <pc:docMk/>
            <pc:sldMk cId="1278652516" sldId="262"/>
            <ac:spMk id="3" creationId="{79830E71-BAB7-428F-A8A0-B831AB7A1563}"/>
          </ac:spMkLst>
        </pc:spChg>
      </pc:sldChg>
      <pc:sldChg chg="addSp delSp modSp new mod">
        <pc:chgData name="коморовский зазик" userId="acbcdaabfab41497" providerId="LiveId" clId="{978EF8FE-6541-461F-969E-07DCEC72A6AA}" dt="2025-02-01T07:37:23.645" v="366" actId="1076"/>
        <pc:sldMkLst>
          <pc:docMk/>
          <pc:sldMk cId="3429415570" sldId="263"/>
        </pc:sldMkLst>
        <pc:spChg chg="del">
          <ac:chgData name="коморовский зазик" userId="acbcdaabfab41497" providerId="LiveId" clId="{978EF8FE-6541-461F-969E-07DCEC72A6AA}" dt="2025-02-01T07:36:52.960" v="355" actId="478"/>
          <ac:spMkLst>
            <pc:docMk/>
            <pc:sldMk cId="3429415570" sldId="263"/>
            <ac:spMk id="2" creationId="{FEB67854-2FCA-4A59-B071-D7ACBB1BE2E8}"/>
          </ac:spMkLst>
        </pc:spChg>
        <pc:spChg chg="del">
          <ac:chgData name="коморовский зазик" userId="acbcdaabfab41497" providerId="LiveId" clId="{978EF8FE-6541-461F-969E-07DCEC72A6AA}" dt="2025-02-01T07:36:18.876" v="348" actId="931"/>
          <ac:spMkLst>
            <pc:docMk/>
            <pc:sldMk cId="3429415570" sldId="263"/>
            <ac:spMk id="3" creationId="{A70AA7BC-B381-43E7-8950-AE13C40C3FD3}"/>
          </ac:spMkLst>
        </pc:spChg>
        <pc:picChg chg="add mod">
          <ac:chgData name="коморовский зазик" userId="acbcdaabfab41497" providerId="LiveId" clId="{978EF8FE-6541-461F-969E-07DCEC72A6AA}" dt="2025-02-01T07:37:23.645" v="366" actId="1076"/>
          <ac:picMkLst>
            <pc:docMk/>
            <pc:sldMk cId="3429415570" sldId="263"/>
            <ac:picMk id="5" creationId="{84D343F4-0663-464F-B071-3B81228E4B88}"/>
          </ac:picMkLst>
        </pc:picChg>
      </pc:sldChg>
      <pc:sldChg chg="addSp delSp modSp new mod">
        <pc:chgData name="коморовский зазик" userId="acbcdaabfab41497" providerId="LiveId" clId="{978EF8FE-6541-461F-969E-07DCEC72A6AA}" dt="2025-02-01T07:37:39.742" v="369" actId="1076"/>
        <pc:sldMkLst>
          <pc:docMk/>
          <pc:sldMk cId="833771444" sldId="264"/>
        </pc:sldMkLst>
        <pc:spChg chg="del">
          <ac:chgData name="коморовский зазик" userId="acbcdaabfab41497" providerId="LiveId" clId="{978EF8FE-6541-461F-969E-07DCEC72A6AA}" dt="2025-02-01T07:37:10.584" v="362" actId="478"/>
          <ac:spMkLst>
            <pc:docMk/>
            <pc:sldMk cId="833771444" sldId="264"/>
            <ac:spMk id="2" creationId="{31FDA4EB-D020-432F-B5BE-EB2EFF025A70}"/>
          </ac:spMkLst>
        </pc:spChg>
        <pc:spChg chg="del">
          <ac:chgData name="коморовский зазик" userId="acbcdaabfab41497" providerId="LiveId" clId="{978EF8FE-6541-461F-969E-07DCEC72A6AA}" dt="2025-02-01T07:36:23.750" v="349" actId="931"/>
          <ac:spMkLst>
            <pc:docMk/>
            <pc:sldMk cId="833771444" sldId="264"/>
            <ac:spMk id="3" creationId="{75DDCEF1-BD64-4BF9-A8F6-E08A09D2DCD5}"/>
          </ac:spMkLst>
        </pc:spChg>
        <pc:picChg chg="add mod">
          <ac:chgData name="коморовский зазик" userId="acbcdaabfab41497" providerId="LiveId" clId="{978EF8FE-6541-461F-969E-07DCEC72A6AA}" dt="2025-02-01T07:37:39.742" v="369" actId="1076"/>
          <ac:picMkLst>
            <pc:docMk/>
            <pc:sldMk cId="833771444" sldId="264"/>
            <ac:picMk id="5" creationId="{3610FDD5-6884-4C3D-8248-BD381196E830}"/>
          </ac:picMkLst>
        </pc:picChg>
      </pc:sldChg>
      <pc:sldChg chg="addSp delSp modSp new mod ord">
        <pc:chgData name="коморовский зазик" userId="acbcdaabfab41497" providerId="LiveId" clId="{978EF8FE-6541-461F-969E-07DCEC72A6AA}" dt="2025-02-01T07:37:07.437" v="361" actId="1076"/>
        <pc:sldMkLst>
          <pc:docMk/>
          <pc:sldMk cId="3002230615" sldId="265"/>
        </pc:sldMkLst>
        <pc:spChg chg="del">
          <ac:chgData name="коморовский зазик" userId="acbcdaabfab41497" providerId="LiveId" clId="{978EF8FE-6541-461F-969E-07DCEC72A6AA}" dt="2025-02-01T07:36:42.705" v="354" actId="478"/>
          <ac:spMkLst>
            <pc:docMk/>
            <pc:sldMk cId="3002230615" sldId="265"/>
            <ac:spMk id="2" creationId="{086214B4-46FA-4126-920B-2B754C27CF8A}"/>
          </ac:spMkLst>
        </pc:spChg>
        <pc:spChg chg="del">
          <ac:chgData name="коморовский зазик" userId="acbcdaabfab41497" providerId="LiveId" clId="{978EF8FE-6541-461F-969E-07DCEC72A6AA}" dt="2025-02-01T07:36:12.131" v="345" actId="931"/>
          <ac:spMkLst>
            <pc:docMk/>
            <pc:sldMk cId="3002230615" sldId="265"/>
            <ac:spMk id="3" creationId="{D287395D-DA23-44AD-A545-08544D0797A7}"/>
          </ac:spMkLst>
        </pc:spChg>
        <pc:picChg chg="add mod">
          <ac:chgData name="коморовский зазик" userId="acbcdaabfab41497" providerId="LiveId" clId="{978EF8FE-6541-461F-969E-07DCEC72A6AA}" dt="2025-02-01T07:37:07.437" v="361" actId="1076"/>
          <ac:picMkLst>
            <pc:docMk/>
            <pc:sldMk cId="3002230615" sldId="265"/>
            <ac:picMk id="5" creationId="{8CA05886-AF70-470E-9099-17F0566640AC}"/>
          </ac:picMkLst>
        </pc:picChg>
      </pc:sldChg>
      <pc:sldChg chg="addSp delSp modSp new mod">
        <pc:chgData name="коморовский зазик" userId="acbcdaabfab41497" providerId="LiveId" clId="{978EF8FE-6541-461F-969E-07DCEC72A6AA}" dt="2025-02-01T07:37:49.446" v="374" actId="1076"/>
        <pc:sldMkLst>
          <pc:docMk/>
          <pc:sldMk cId="130281227" sldId="266"/>
        </pc:sldMkLst>
        <pc:spChg chg="del">
          <ac:chgData name="коморовский зазик" userId="acbcdaabfab41497" providerId="LiveId" clId="{978EF8FE-6541-461F-969E-07DCEC72A6AA}" dt="2025-02-01T07:37:42.569" v="371" actId="478"/>
          <ac:spMkLst>
            <pc:docMk/>
            <pc:sldMk cId="130281227" sldId="266"/>
            <ac:spMk id="2" creationId="{0967D6B4-91F3-4074-A9B2-3F86DB8E9078}"/>
          </ac:spMkLst>
        </pc:spChg>
        <pc:spChg chg="del">
          <ac:chgData name="коморовский зазик" userId="acbcdaabfab41497" providerId="LiveId" clId="{978EF8FE-6541-461F-969E-07DCEC72A6AA}" dt="2025-02-01T07:36:27.117" v="350" actId="931"/>
          <ac:spMkLst>
            <pc:docMk/>
            <pc:sldMk cId="130281227" sldId="266"/>
            <ac:spMk id="3" creationId="{2C8D65F0-ED09-477F-AE06-797BCF41318C}"/>
          </ac:spMkLst>
        </pc:spChg>
        <pc:picChg chg="add mod">
          <ac:chgData name="коморовский зазик" userId="acbcdaabfab41497" providerId="LiveId" clId="{978EF8FE-6541-461F-969E-07DCEC72A6AA}" dt="2025-02-01T07:37:49.446" v="374" actId="1076"/>
          <ac:picMkLst>
            <pc:docMk/>
            <pc:sldMk cId="130281227" sldId="266"/>
            <ac:picMk id="5" creationId="{FBEF9B26-246E-42DF-8333-C1096BBF3F47}"/>
          </ac:picMkLst>
        </pc:picChg>
      </pc:sldChg>
      <pc:sldChg chg="addSp delSp modSp new mod">
        <pc:chgData name="коморовский зазик" userId="acbcdaabfab41497" providerId="LiveId" clId="{978EF8FE-6541-461F-969E-07DCEC72A6AA}" dt="2025-02-01T07:38:08.437" v="379" actId="1076"/>
        <pc:sldMkLst>
          <pc:docMk/>
          <pc:sldMk cId="1573866998" sldId="267"/>
        </pc:sldMkLst>
        <pc:spChg chg="del">
          <ac:chgData name="коморовский зазик" userId="acbcdaabfab41497" providerId="LiveId" clId="{978EF8FE-6541-461F-969E-07DCEC72A6AA}" dt="2025-02-01T07:37:52.168" v="376" actId="478"/>
          <ac:spMkLst>
            <pc:docMk/>
            <pc:sldMk cId="1573866998" sldId="267"/>
            <ac:spMk id="2" creationId="{583D5748-021F-46B9-8D5D-ABF20D069C80}"/>
          </ac:spMkLst>
        </pc:spChg>
        <pc:spChg chg="del">
          <ac:chgData name="коморовский зазик" userId="acbcdaabfab41497" providerId="LiveId" clId="{978EF8FE-6541-461F-969E-07DCEC72A6AA}" dt="2025-02-01T07:36:31.249" v="351" actId="931"/>
          <ac:spMkLst>
            <pc:docMk/>
            <pc:sldMk cId="1573866998" sldId="267"/>
            <ac:spMk id="3" creationId="{24679412-D206-4941-840E-02A3545B3751}"/>
          </ac:spMkLst>
        </pc:spChg>
        <pc:picChg chg="add mod">
          <ac:chgData name="коморовский зазик" userId="acbcdaabfab41497" providerId="LiveId" clId="{978EF8FE-6541-461F-969E-07DCEC72A6AA}" dt="2025-02-01T07:38:08.437" v="379" actId="1076"/>
          <ac:picMkLst>
            <pc:docMk/>
            <pc:sldMk cId="1573866998" sldId="267"/>
            <ac:picMk id="5" creationId="{220C0995-9740-4140-80DD-349BE4C0A397}"/>
          </ac:picMkLst>
        </pc:picChg>
      </pc:sldChg>
      <pc:sldChg chg="modSp new mod">
        <pc:chgData name="коморовский зазик" userId="acbcdaabfab41497" providerId="LiveId" clId="{978EF8FE-6541-461F-969E-07DCEC72A6AA}" dt="2025-02-01T08:04:13.841" v="1570" actId="20577"/>
        <pc:sldMkLst>
          <pc:docMk/>
          <pc:sldMk cId="774502172" sldId="268"/>
        </pc:sldMkLst>
        <pc:spChg chg="mod">
          <ac:chgData name="коморовский зазик" userId="acbcdaabfab41497" providerId="LiveId" clId="{978EF8FE-6541-461F-969E-07DCEC72A6AA}" dt="2025-02-01T07:53:29.954" v="900" actId="5793"/>
          <ac:spMkLst>
            <pc:docMk/>
            <pc:sldMk cId="774502172" sldId="268"/>
            <ac:spMk id="2" creationId="{8087FC2A-90B7-4A05-9BBD-BA1A03F0F4C6}"/>
          </ac:spMkLst>
        </pc:spChg>
        <pc:spChg chg="mod">
          <ac:chgData name="коморовский зазик" userId="acbcdaabfab41497" providerId="LiveId" clId="{978EF8FE-6541-461F-969E-07DCEC72A6AA}" dt="2025-02-01T08:04:13.841" v="1570" actId="20577"/>
          <ac:spMkLst>
            <pc:docMk/>
            <pc:sldMk cId="774502172" sldId="268"/>
            <ac:spMk id="3" creationId="{F92A1269-7D7F-46B9-A122-6A524A9AAF98}"/>
          </ac:spMkLst>
        </pc:spChg>
      </pc:sldChg>
      <pc:sldChg chg="delSp modSp new mod">
        <pc:chgData name="коморовский зазик" userId="acbcdaabfab41497" providerId="LiveId" clId="{978EF8FE-6541-461F-969E-07DCEC72A6AA}" dt="2025-02-01T08:05:56.887" v="1658" actId="1076"/>
        <pc:sldMkLst>
          <pc:docMk/>
          <pc:sldMk cId="131224266" sldId="269"/>
        </pc:sldMkLst>
        <pc:spChg chg="mod">
          <ac:chgData name="коморовский зазик" userId="acbcdaabfab41497" providerId="LiveId" clId="{978EF8FE-6541-461F-969E-07DCEC72A6AA}" dt="2025-02-01T08:05:56.887" v="1658" actId="1076"/>
          <ac:spMkLst>
            <pc:docMk/>
            <pc:sldMk cId="131224266" sldId="269"/>
            <ac:spMk id="2" creationId="{70477C0D-4470-4116-BB22-E021B704708D}"/>
          </ac:spMkLst>
        </pc:spChg>
        <pc:spChg chg="del mod">
          <ac:chgData name="коморовский зазик" userId="acbcdaabfab41497" providerId="LiveId" clId="{978EF8FE-6541-461F-969E-07DCEC72A6AA}" dt="2025-02-01T08:05:16.545" v="1644" actId="478"/>
          <ac:spMkLst>
            <pc:docMk/>
            <pc:sldMk cId="131224266" sldId="269"/>
            <ac:spMk id="3" creationId="{547C65BC-C848-48B2-BC99-80180A0216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84DD0-2BD1-4E2B-8F43-60DDF7EBE27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675E-4C73-46B5-9C31-546C219DE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9675E-4C73-46B5-9C31-546C219DE8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1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9675E-4C73-46B5-9C31-546C219DE8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9675E-4C73-46B5-9C31-546C219DE8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145DD-C885-45F8-9131-663014DE7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04BCC-804A-4475-B76D-2E97D4EA1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6C56C-F282-474C-97C0-07078CF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BC84C-9E7E-4B6E-8FD0-C11F8C3D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B4AD48-32EF-4651-98DC-EC4860ED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941D7-5AA7-4604-AE87-E63040B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31755E-5B41-4575-82B1-D927E2246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7F0AC-9A88-4522-8F18-AC023E0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3EB9A-885C-46A3-97AC-5A2F5BD4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9A1CC-5048-41EA-9F82-BC7B7AA8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9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EB938B-3830-490D-934D-1C90ED834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B2DFAD-253E-4229-BF01-6BF109AC7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B5B2F-B29A-4C4F-949D-43734196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053DC-32C5-4173-B9BA-240F1891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DE95F-36E0-4A64-829D-F0542205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44BE4-B32C-44CF-B1E9-542437CE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F5060-EB41-44C4-83DF-389AC6DE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74DFE-E2CB-4FAD-8D47-EC80106C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26AC0-4C2B-44D2-B6C1-CB3BDA92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C69D0-9A9B-4A4B-ABC6-3D23345F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2F780-96C6-4C97-BC33-49EE86FF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2A5045-D352-4749-80F5-66E751EC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BC3F4-6CF9-4F8B-8888-6CA35FBC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39F51-FD0A-42A6-A3DE-E8E572FA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20DEF-7BDC-4B7E-AADA-B9727C8D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8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DBFE1-1BC7-414E-8A35-67E9C277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21320-4CF1-41A9-89AD-C00A357A5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18822-365B-433F-991E-6361D3C07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0ED3CC-DAFA-4EA6-87BC-0A404FE0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6E55E-B449-4C1A-842F-3B5BD1FB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7D543E-EE0C-42EE-B4D2-3E477090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0FAD-FC3E-475D-BB6A-EA8A4B6A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330B07-A41C-4A0C-9F18-758B0CA8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DC31F4-D458-44A6-B51A-F243C062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F4765A-75B9-4362-A464-55B786938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6356F1-27DD-4035-B543-6CB1328B7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CDD22E-A5EB-49B5-913D-07134BBD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2971E-B4C9-48BC-8E59-64583160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A8830A-29F8-43F7-9CCD-F9423939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2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4B06E-1D7C-4662-A68F-FA653285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1EDFD3-9E65-4B69-BC87-04A96A2B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6AAFD-A191-4A03-9F8F-070EFF33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347DC2-7F6A-4BEE-A8C1-6E480FB8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958E1B-E2DA-450C-9FA6-A1E6FEC2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410A95-D95C-40FC-997C-31D18FB2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7ED92E-D623-431B-87F4-94D20E9E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C32A7-5F26-4798-8542-1EF4AD8E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C12D9-6068-48C5-B69F-F4672FCE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3EC7FF-1D0B-415A-8764-A3464DE28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6C8D-A117-4CFB-BA03-EF4F0351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B6949-8624-4A1F-B37B-A866BCF5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1A1B9-C438-42FE-AE5B-D205A3B3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F3205-B7EE-4E71-BC70-133990AC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5358E0-CA00-4CF2-BD96-BE3AF39F1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C6B9F6-25E4-4021-B303-5CB3F6B94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D6F326-B23E-4FBE-843A-DC5843F5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95492-89A4-44D9-9CBD-25960E0D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3AE9A-3A98-420A-910E-3B635077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419F5-4791-4284-8DAE-9FBD6DFD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AA532-D47B-47E5-BD1A-986CFE7B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1E42-2088-4DBD-904A-605720072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C1A7-362B-465D-8779-6F0957522F17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307E6-EFAC-4B6D-8A16-B0CCC39A2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14019-EF8B-41C8-8CF4-7F1BDEE24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5C95-013A-4F7B-A646-599C874F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5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nMfhhx0GBI?si=l9cz9oXEadM_5k3W" TargetMode="External"/><Relationship Id="rId2" Type="http://schemas.openxmlformats.org/officeDocument/2006/relationships/hyperlink" Target="https://youtu.be/HuszbTeETYo?si=qBOVoDRn6TKhHsB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FED63-0ED1-4C9A-9B76-A3F03AB83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PyQT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4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EF9B26-246E-42DF-8333-C1096BBF3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32" y="6464"/>
            <a:ext cx="9465936" cy="6851536"/>
          </a:xfrm>
        </p:spPr>
      </p:pic>
    </p:spTree>
    <p:extLst>
      <p:ext uri="{BB962C8B-B14F-4D97-AF65-F5344CB8AC3E}">
        <p14:creationId xmlns:p14="http://schemas.microsoft.com/office/powerpoint/2010/main" val="13028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C0995-9740-4140-80DD-349BE4C0A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-12178"/>
            <a:ext cx="8665027" cy="6882355"/>
          </a:xfrm>
        </p:spPr>
      </p:pic>
    </p:spTree>
    <p:extLst>
      <p:ext uri="{BB962C8B-B14F-4D97-AF65-F5344CB8AC3E}">
        <p14:creationId xmlns:p14="http://schemas.microsoft.com/office/powerpoint/2010/main" val="15738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73ED2-C3D8-4777-B967-F595BA61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Что по функционалу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30E71-BAB7-428F-A8A0-B831AB7A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Реализация переходов между страницами по кнопке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Адаптация к разным разрешениям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Контроль за корректностью вводимых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Рисунок к задачке</a:t>
            </a:r>
            <a:r>
              <a:rPr lang="en-US" dirty="0"/>
              <a:t>: </a:t>
            </a:r>
            <a:r>
              <a:rPr lang="ru-RU" dirty="0"/>
              <a:t>где рисовать и как сделать его по нужным пользователю данным</a:t>
            </a:r>
          </a:p>
        </p:txBody>
      </p:sp>
    </p:spTree>
    <p:extLst>
      <p:ext uri="{BB962C8B-B14F-4D97-AF65-F5344CB8AC3E}">
        <p14:creationId xmlns:p14="http://schemas.microsoft.com/office/powerpoint/2010/main" val="127865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7FC2A-90B7-4A05-9BBD-BA1A03F0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3115"/>
          </a:xfrm>
        </p:spPr>
        <p:txBody>
          <a:bodyPr/>
          <a:lstStyle/>
          <a:p>
            <a:pPr algn="ctr"/>
            <a:r>
              <a:rPr lang="ru-RU" dirty="0"/>
              <a:t>Минусы и небольшие проблемы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A1269-7D7F-46B9-A122-6A524A9AA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PyQT</a:t>
            </a:r>
            <a:r>
              <a:rPr lang="en-US" dirty="0"/>
              <a:t> </a:t>
            </a:r>
            <a:r>
              <a:rPr lang="ru-RU" dirty="0"/>
              <a:t>не дружит с </a:t>
            </a:r>
            <a:r>
              <a:rPr lang="en-US" dirty="0"/>
              <a:t>LaTeX </a:t>
            </a:r>
            <a:r>
              <a:rPr lang="ru-RU" dirty="0"/>
              <a:t>кодом</a:t>
            </a:r>
            <a:r>
              <a:rPr lang="en-US" dirty="0"/>
              <a:t> (</a:t>
            </a:r>
            <a:r>
              <a:rPr lang="ru-RU" dirty="0"/>
              <a:t>большую часть придется писать на </a:t>
            </a:r>
            <a:r>
              <a:rPr lang="en-US" dirty="0"/>
              <a:t>HTML</a:t>
            </a:r>
            <a:r>
              <a:rPr lang="ru-RU" dirty="0"/>
              <a:t>, и то некоторые сложные функции не работают </a:t>
            </a:r>
            <a:r>
              <a:rPr lang="en-US" dirty="0"/>
              <a:t>)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Тяжело, но можно реализовать приложение под разные разрешения (обязательно сделать в самом начале через </a:t>
            </a:r>
            <a:r>
              <a:rPr lang="en-US" dirty="0"/>
              <a:t>qt designer</a:t>
            </a:r>
            <a:r>
              <a:rPr lang="ru-RU" dirty="0"/>
              <a:t>, иначе потом будет поздно)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Restart Kernel </a:t>
            </a:r>
            <a:r>
              <a:rPr lang="ru-RU" dirty="0"/>
              <a:t>после каждого запуска программы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Обновление и показ рисунка после смены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Правильное расположение нужного кода</a:t>
            </a:r>
          </a:p>
        </p:txBody>
      </p:sp>
    </p:spTree>
    <p:extLst>
      <p:ext uri="{BB962C8B-B14F-4D97-AF65-F5344CB8AC3E}">
        <p14:creationId xmlns:p14="http://schemas.microsoft.com/office/powerpoint/2010/main" val="77450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7C0D-4470-4116-BB22-E021B704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sz="7200" dirty="0"/>
              <a:t>СПАСИБО ЗА ВНИМАНИЕ!</a:t>
            </a:r>
            <a:br>
              <a:rPr lang="ru-RU" dirty="0"/>
            </a:br>
            <a:r>
              <a:rPr lang="ru-RU" sz="800" dirty="0"/>
              <a:t>Используйте </a:t>
            </a:r>
            <a:r>
              <a:rPr lang="en-US" sz="800" dirty="0" err="1"/>
              <a:t>PyQT</a:t>
            </a:r>
            <a:r>
              <a:rPr lang="en-US" sz="800" dirty="0"/>
              <a:t> </a:t>
            </a:r>
            <a:r>
              <a:rPr lang="en-US" sz="800" dirty="0">
                <a:sym typeface="Wingdings" panose="05000000000000000000" pitchFamily="2" charset="2"/>
              </a:rPr>
              <a:t>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122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33CD8-4461-4910-9033-645D11C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56808"/>
          </a:xfrm>
        </p:spPr>
        <p:txBody>
          <a:bodyPr/>
          <a:lstStyle/>
          <a:p>
            <a:pPr algn="ctr"/>
            <a:r>
              <a:rPr lang="ru-RU" dirty="0"/>
              <a:t>Как делать дизайн и красоту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556BB5-54E9-4066-862E-53EAB5810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12" y="775064"/>
            <a:ext cx="8003176" cy="5842574"/>
          </a:xfrm>
        </p:spPr>
      </p:pic>
    </p:spTree>
    <p:extLst>
      <p:ext uri="{BB962C8B-B14F-4D97-AF65-F5344CB8AC3E}">
        <p14:creationId xmlns:p14="http://schemas.microsoft.com/office/powerpoint/2010/main" val="26536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F43CC-2C1E-46BD-BAC0-C9595FE0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0"/>
            <a:ext cx="11127377" cy="1325563"/>
          </a:xfrm>
        </p:spPr>
        <p:txBody>
          <a:bodyPr/>
          <a:lstStyle/>
          <a:p>
            <a:r>
              <a:rPr lang="ru-RU" dirty="0"/>
              <a:t>Где скачать и как преобразовывать в </a:t>
            </a:r>
            <a:r>
              <a:rPr lang="en-US" dirty="0"/>
              <a:t>.</a:t>
            </a:r>
            <a:r>
              <a:rPr lang="en-US" dirty="0" err="1"/>
              <a:t>py</a:t>
            </a:r>
            <a:r>
              <a:rPr lang="ru-RU" dirty="0"/>
              <a:t> файл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1FB4C-6DDE-414F-8243-60705D34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0791"/>
            <a:ext cx="10515600" cy="506720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https://youtu.be/HuszbTeETYo?si=qBOVoDRn6TKhHsBw</a:t>
            </a:r>
            <a:endParaRPr lang="ru-RU" dirty="0"/>
          </a:p>
          <a:p>
            <a:r>
              <a:rPr lang="en-US" dirty="0">
                <a:hlinkClick r:id="rId3"/>
              </a:rPr>
              <a:t>https://youtu.be/CnMfhhx0GBI?si=l9cz9oXEadM_5k3W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sz="1400" dirty="0"/>
              <a:t>P.S.</a:t>
            </a:r>
            <a:r>
              <a:rPr lang="ru-RU" sz="1400" dirty="0"/>
              <a:t>    </a:t>
            </a:r>
            <a:r>
              <a:rPr lang="en-US" sz="1400" dirty="0"/>
              <a:t> </a:t>
            </a:r>
            <a:r>
              <a:rPr lang="ru-RU" sz="1400" dirty="0"/>
              <a:t>У этого </a:t>
            </a:r>
            <a:r>
              <a:rPr lang="ru-RU" sz="1400" dirty="0" err="1"/>
              <a:t>челика</a:t>
            </a:r>
            <a:r>
              <a:rPr lang="ru-RU" sz="1400" dirty="0"/>
              <a:t> полный по </a:t>
            </a:r>
            <a:r>
              <a:rPr lang="ru-RU" sz="1400" dirty="0" err="1"/>
              <a:t>гайд</a:t>
            </a:r>
            <a:r>
              <a:rPr lang="ru-RU" sz="1400" dirty="0"/>
              <a:t> </a:t>
            </a:r>
            <a:r>
              <a:rPr lang="en-US" sz="1400" dirty="0"/>
              <a:t>qt designer</a:t>
            </a:r>
            <a:r>
              <a:rPr lang="ru-RU" sz="1400" dirty="0"/>
              <a:t>. Там есть ВСЕ.  </a:t>
            </a:r>
          </a:p>
        </p:txBody>
      </p:sp>
    </p:spTree>
    <p:extLst>
      <p:ext uri="{BB962C8B-B14F-4D97-AF65-F5344CB8AC3E}">
        <p14:creationId xmlns:p14="http://schemas.microsoft.com/office/powerpoint/2010/main" val="168999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9687-FA57-4FE6-A869-5C86C6F1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748099"/>
          </a:xfrm>
        </p:spPr>
        <p:txBody>
          <a:bodyPr/>
          <a:lstStyle/>
          <a:p>
            <a:pPr algn="ctr"/>
            <a:r>
              <a:rPr lang="ru-RU" dirty="0"/>
              <a:t>Основные виды объектов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515487-EBD4-4081-B764-45827D4EC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15" y="766354"/>
            <a:ext cx="2724968" cy="5813268"/>
          </a:xfrm>
        </p:spPr>
      </p:pic>
    </p:spTree>
    <p:extLst>
      <p:ext uri="{BB962C8B-B14F-4D97-AF65-F5344CB8AC3E}">
        <p14:creationId xmlns:p14="http://schemas.microsoft.com/office/powerpoint/2010/main" val="95615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1F861-8217-42AD-8FF4-E470B341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2"/>
            <a:ext cx="10515600" cy="706029"/>
          </a:xfrm>
        </p:spPr>
        <p:txBody>
          <a:bodyPr/>
          <a:lstStyle/>
          <a:p>
            <a:pPr algn="ctr"/>
            <a:r>
              <a:rPr lang="ru-RU" dirty="0"/>
              <a:t>Коды важных объектов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633B0C-9CA2-4AF1-92F5-4BE02BC0A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94" y="1720464"/>
            <a:ext cx="5483603" cy="4767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F9615-0BD9-48FC-98B6-A96292A9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45" y="1717124"/>
            <a:ext cx="5099144" cy="1610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05F2E-DE2F-4D4A-9C8E-330BD12C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45" y="4196965"/>
            <a:ext cx="5099145" cy="22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2AA99-1E93-4C93-9AEF-72E25D16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833"/>
            <a:ext cx="10515600" cy="758281"/>
          </a:xfrm>
        </p:spPr>
        <p:txBody>
          <a:bodyPr/>
          <a:lstStyle/>
          <a:p>
            <a:pPr algn="ctr"/>
            <a:r>
              <a:rPr lang="ru-RU" dirty="0"/>
              <a:t>Как загрузить картинку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4F6014-42CB-467A-AB0E-A7491C40B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5" y="2194276"/>
            <a:ext cx="6897989" cy="24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A05886-AF70-470E-9099-17F056664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0"/>
            <a:ext cx="9492342" cy="6867282"/>
          </a:xfrm>
        </p:spPr>
      </p:pic>
    </p:spTree>
    <p:extLst>
      <p:ext uri="{BB962C8B-B14F-4D97-AF65-F5344CB8AC3E}">
        <p14:creationId xmlns:p14="http://schemas.microsoft.com/office/powerpoint/2010/main" val="300223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D343F4-0663-464F-B071-3B81228E4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53" y="54716"/>
            <a:ext cx="9295893" cy="6748567"/>
          </a:xfrm>
        </p:spPr>
      </p:pic>
    </p:spTree>
    <p:extLst>
      <p:ext uri="{BB962C8B-B14F-4D97-AF65-F5344CB8AC3E}">
        <p14:creationId xmlns:p14="http://schemas.microsoft.com/office/powerpoint/2010/main" val="342941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10FDD5-6884-4C3D-8248-BD381196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3" y="44036"/>
            <a:ext cx="9361714" cy="6769928"/>
          </a:xfrm>
        </p:spPr>
      </p:pic>
    </p:spTree>
    <p:extLst>
      <p:ext uri="{BB962C8B-B14F-4D97-AF65-F5344CB8AC3E}">
        <p14:creationId xmlns:p14="http://schemas.microsoft.com/office/powerpoint/2010/main" val="83377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176</Words>
  <Application>Microsoft Office PowerPoint</Application>
  <PresentationFormat>Широкоэкранный</PresentationFormat>
  <Paragraphs>31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PyQT</vt:lpstr>
      <vt:lpstr>Как делать дизайн и красоту</vt:lpstr>
      <vt:lpstr>Где скачать и как преобразовывать в .py файл</vt:lpstr>
      <vt:lpstr>Основные виды объектов </vt:lpstr>
      <vt:lpstr>Коды важных объектов</vt:lpstr>
      <vt:lpstr>Как загрузить картинку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 функционалу</vt:lpstr>
      <vt:lpstr>Минусы и небольшие проблемы </vt:lpstr>
      <vt:lpstr>СПАСИБО ЗА ВНИМАНИЕ! Используйте PyQT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PyQT</dc:title>
  <dc:creator>коморовский зазик</dc:creator>
  <cp:lastModifiedBy>коморовский зазик</cp:lastModifiedBy>
  <cp:revision>3</cp:revision>
  <dcterms:created xsi:type="dcterms:W3CDTF">2025-02-01T06:51:07Z</dcterms:created>
  <dcterms:modified xsi:type="dcterms:W3CDTF">2025-02-01T08:20:00Z</dcterms:modified>
</cp:coreProperties>
</file>