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slideLayouts/slideLayout11.xml" ContentType="application/vnd.openxmlformats-officedocument.presentationml.slideLayout+xml"/>
  <Override PartName="/ppt/theme/theme11.xml" ContentType="application/vnd.openxmlformats-officedocument.theme+xml"/>
  <Override PartName="/ppt/slideLayouts/slideLayout12.xml" ContentType="application/vnd.openxmlformats-officedocument.presentationml.slideLayout+xml"/>
  <Override PartName="/ppt/theme/theme12.xml" ContentType="application/vnd.openxmlformats-officedocument.theme+xml"/>
  <Override PartName="/ppt/slideLayouts/slideLayout13.xml" ContentType="application/vnd.openxmlformats-officedocument.presentationml.slideLayout+xml"/>
  <Override PartName="/ppt/theme/theme13.xml" ContentType="application/vnd.openxmlformats-officedocument.theme+xml"/>
  <Override PartName="/ppt/slideLayouts/slideLayout14.xml" ContentType="application/vnd.openxmlformats-officedocument.presentationml.slideLayout+xml"/>
  <Override PartName="/ppt/theme/theme14.xml" ContentType="application/vnd.openxmlformats-officedocument.theme+xml"/>
  <Override PartName="/ppt/slideLayouts/slideLayout15.xml" ContentType="application/vnd.openxmlformats-officedocument.presentationml.slideLayout+xml"/>
  <Override PartName="/ppt/theme/theme15.xml" ContentType="application/vnd.openxmlformats-officedocument.theme+xml"/>
  <Override PartName="/ppt/slideLayouts/slideLayout16.xml" ContentType="application/vnd.openxmlformats-officedocument.presentationml.slideLayout+xml"/>
  <Override PartName="/ppt/theme/theme16.xml" ContentType="application/vnd.openxmlformats-officedocument.theme+xml"/>
  <Override PartName="/ppt/slideLayouts/slideLayout17.xml" ContentType="application/vnd.openxmlformats-officedocument.presentationml.slideLayout+xml"/>
  <Override PartName="/ppt/theme/theme17.xml" ContentType="application/vnd.openxmlformats-officedocument.theme+xml"/>
  <Override PartName="/ppt/slideLayouts/slideLayout18.xml" ContentType="application/vnd.openxmlformats-officedocument.presentationml.slideLayout+xml"/>
  <Override PartName="/ppt/theme/theme18.xml" ContentType="application/vnd.openxmlformats-officedocument.theme+xml"/>
  <Override PartName="/ppt/slideLayouts/slideLayout19.xml" ContentType="application/vnd.openxmlformats-officedocument.presentationml.slideLayout+xml"/>
  <Override PartName="/ppt/theme/theme19.xml" ContentType="application/vnd.openxmlformats-officedocument.theme+xml"/>
  <Override PartName="/ppt/slideLayouts/slideLayout20.xml" ContentType="application/vnd.openxmlformats-officedocument.presentationml.slideLayout+xml"/>
  <Override PartName="/ppt/theme/theme20.xml" ContentType="application/vnd.openxmlformats-officedocument.theme+xml"/>
  <Override PartName="/ppt/slideLayouts/slideLayout21.xml" ContentType="application/vnd.openxmlformats-officedocument.presentationml.slideLayout+xml"/>
  <Override PartName="/ppt/theme/theme21.xml" ContentType="application/vnd.openxmlformats-officedocument.theme+xml"/>
  <Override PartName="/ppt/slideLayouts/slideLayout22.xml" ContentType="application/vnd.openxmlformats-officedocument.presentationml.slideLayout+xml"/>
  <Override PartName="/ppt/theme/theme22.xml" ContentType="application/vnd.openxmlformats-officedocument.theme+xml"/>
  <Override PartName="/ppt/slideLayouts/slideLayout23.xml" ContentType="application/vnd.openxmlformats-officedocument.presentationml.slideLayout+xml"/>
  <Override PartName="/ppt/theme/theme2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0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officedocument/2006/relationships/metadata/core-properties" Target="docProps/core0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4" r:id="rId4"/>
    <p:sldMasterId id="2147483656" r:id="rId5"/>
    <p:sldMasterId id="2147483658" r:id="rId6"/>
    <p:sldMasterId id="2147483660" r:id="rId7"/>
    <p:sldMasterId id="2147483662" r:id="rId8"/>
    <p:sldMasterId id="2147483664" r:id="rId9"/>
    <p:sldMasterId id="2147483666" r:id="rId10"/>
    <p:sldMasterId id="2147483668" r:id="rId11"/>
    <p:sldMasterId id="2147483670" r:id="rId12"/>
    <p:sldMasterId id="2147483674" r:id="rId13"/>
    <p:sldMasterId id="2147483676" r:id="rId14"/>
    <p:sldMasterId id="2147483678" r:id="rId15"/>
    <p:sldMasterId id="2147483680" r:id="rId16"/>
    <p:sldMasterId id="2147483682" r:id="rId17"/>
    <p:sldMasterId id="2147483684" r:id="rId18"/>
    <p:sldMasterId id="2147483686" r:id="rId19"/>
    <p:sldMasterId id="2147483688" r:id="rId20"/>
    <p:sldMasterId id="2147483690" r:id="rId21"/>
    <p:sldMasterId id="2147483692" r:id="rId22"/>
    <p:sldMasterId id="2147483694" r:id="rId23"/>
  </p:sldMasterIdLst>
  <p:sldIdLst>
    <p:sldId id="256" r:id="rId24"/>
    <p:sldId id="257" r:id="rId25"/>
    <p:sldId id="258" r:id="rId26"/>
    <p:sldId id="259" r:id="rId27"/>
    <p:sldId id="260" r:id="rId28"/>
    <p:sldId id="261" r:id="rId29"/>
    <p:sldId id="262" r:id="rId30"/>
    <p:sldId id="263" r:id="rId31"/>
    <p:sldId id="264" r:id="rId32"/>
    <p:sldId id="265" r:id="rId33"/>
    <p:sldId id="266" r:id="rId34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3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1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2.xml"/><Relationship Id="rId33" Type="http://schemas.openxmlformats.org/officeDocument/2006/relationships/slide" Target="slides/slide10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.xml"/><Relationship Id="rId32" Type="http://schemas.openxmlformats.org/officeDocument/2006/relationships/slide" Target="slides/slide9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" Target="slides/slide5.xml"/><Relationship Id="rId36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4.xml"/><Relationship Id="rId30" Type="http://schemas.openxmlformats.org/officeDocument/2006/relationships/slide" Target="slides/slide7.xml"/><Relationship Id="rId35" Type="http://schemas.openxmlformats.org/officeDocument/2006/relationships/presProps" Target="pres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911400" y="750600"/>
            <a:ext cx="4447800" cy="105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FFFFFF"/>
              </a:solidFill>
              <a:latin typeface="OpenSymbo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_1_1_1_1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_1_1_1_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_1_1_1_1_1_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_1_1_1_1_1_1_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3911400" y="750600"/>
            <a:ext cx="4447800" cy="105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_AND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3911400" y="750600"/>
            <a:ext cx="4447800" cy="105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8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1"/>
          <p:cNvSpPr>
            <a:spLocks noGrp="1"/>
          </p:cNvSpPr>
          <p:nvPr>
            <p:ph type="title"/>
          </p:nvPr>
        </p:nvSpPr>
        <p:spPr>
          <a:xfrm>
            <a:off x="3911400" y="750600"/>
            <a:ext cx="4447800" cy="105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NE_COLUM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IG_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_TITLE_AND_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APTION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imple-ligh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_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_ONLY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_ONLY_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NE_COLUMN_TEXT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_1_1_1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_1_1_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2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13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14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15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16.xml"/></Relationships>
</file>

<file path=ppt/slideMasters/_rels/slideMaster17.xml.rels><?xml version="1.0" encoding="UTF-8" standalone="yes"?>
<Relationships xmlns="http://schemas.openxmlformats.org/package/2006/relationships"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17.xml"/></Relationships>
</file>

<file path=ppt/slideMasters/_rels/slideMaster18.xml.rels><?xml version="1.0" encoding="UTF-8" standalone="yes"?>
<Relationships xmlns="http://schemas.openxmlformats.org/package/2006/relationships"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18.xml"/></Relationships>
</file>

<file path=ppt/slideMasters/_rels/slideMaster19.xml.rels><?xml version="1.0" encoding="UTF-8" standalone="yes"?>
<Relationships xmlns="http://schemas.openxmlformats.org/package/2006/relationships"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1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20.xml.rels><?xml version="1.0" encoding="UTF-8" standalone="yes"?>
<Relationships xmlns="http://schemas.openxmlformats.org/package/2006/relationships"><Relationship Id="rId2" Type="http://schemas.openxmlformats.org/officeDocument/2006/relationships/theme" Target="../theme/theme20.xml"/><Relationship Id="rId1" Type="http://schemas.openxmlformats.org/officeDocument/2006/relationships/slideLayout" Target="../slideLayouts/slideLayout20.xml"/></Relationships>
</file>

<file path=ppt/slideMasters/_rels/slideMaster21.xml.rels><?xml version="1.0" encoding="UTF-8" standalone="yes"?>
<Relationships xmlns="http://schemas.openxmlformats.org/package/2006/relationships"><Relationship Id="rId2" Type="http://schemas.openxmlformats.org/officeDocument/2006/relationships/theme" Target="../theme/theme21.xml"/><Relationship Id="rId1" Type="http://schemas.openxmlformats.org/officeDocument/2006/relationships/slideLayout" Target="../slideLayouts/slideLayout21.xml"/></Relationships>
</file>

<file path=ppt/slideMasters/_rels/slideMaster2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2.xml"/><Relationship Id="rId1" Type="http://schemas.openxmlformats.org/officeDocument/2006/relationships/slideLayout" Target="../slideLayouts/slideLayout22.xml"/></Relationships>
</file>

<file path=ppt/slideMasters/_rels/slideMaster23.xml.rels><?xml version="1.0" encoding="UTF-8" standalone="yes"?>
<Relationships xmlns="http://schemas.openxmlformats.org/package/2006/relationships"><Relationship Id="rId2" Type="http://schemas.openxmlformats.org/officeDocument/2006/relationships/theme" Target="../theme/theme23.xml"/><Relationship Id="rId1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9;p2"/>
          <p:cNvSpPr/>
          <p:nvPr/>
        </p:nvSpPr>
        <p:spPr>
          <a:xfrm>
            <a:off x="176040" y="453600"/>
            <a:ext cx="8791560" cy="423576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D4C8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FFFFFF"/>
              </a:solidFill>
              <a:latin typeface="OpenSymbol"/>
            </a:endParaRPr>
          </a:p>
        </p:txBody>
      </p:sp>
      <p:grpSp>
        <p:nvGrpSpPr>
          <p:cNvPr id="13" name="Google Shape;10;p2"/>
          <p:cNvGrpSpPr/>
          <p:nvPr/>
        </p:nvGrpSpPr>
        <p:grpSpPr>
          <a:xfrm>
            <a:off x="-11520" y="0"/>
            <a:ext cx="9155520" cy="5178240"/>
            <a:chOff x="-11520" y="0"/>
            <a:chExt cx="9155520" cy="5178240"/>
          </a:xfrm>
        </p:grpSpPr>
        <p:grpSp>
          <p:nvGrpSpPr>
            <p:cNvPr id="2" name="Google Shape;11;p2"/>
            <p:cNvGrpSpPr/>
            <p:nvPr/>
          </p:nvGrpSpPr>
          <p:grpSpPr>
            <a:xfrm>
              <a:off x="-11520" y="0"/>
              <a:ext cx="667440" cy="667440"/>
              <a:chOff x="-11520" y="0"/>
              <a:chExt cx="667440" cy="667440"/>
            </a:xfrm>
          </p:grpSpPr>
          <p:sp>
            <p:nvSpPr>
              <p:cNvPr id="3" name="Google Shape;12;p2"/>
              <p:cNvSpPr/>
              <p:nvPr/>
            </p:nvSpPr>
            <p:spPr>
              <a:xfrm>
                <a:off x="-11520" y="0"/>
                <a:ext cx="667440" cy="502920"/>
              </a:xfrm>
              <a:custGeom>
                <a:avLst/>
                <a:gdLst>
                  <a:gd name="textAreaLeft" fmla="*/ 0 w 667440"/>
                  <a:gd name="textAreaRight" fmla="*/ 667800 w 667440"/>
                  <a:gd name="textAreaTop" fmla="*/ 0 h 502920"/>
                  <a:gd name="textAreaBottom" fmla="*/ 503280 h 502920"/>
                </a:gdLst>
                <a:ahLst/>
                <a:cxnLst/>
                <a:rect l="textAreaLeft" t="textAreaTop" r="textAreaRight" b="textAreaBottom"/>
                <a:pathLst>
                  <a:path w="894" h="676">
                    <a:moveTo>
                      <a:pt x="11" y="675"/>
                    </a:moveTo>
                    <a:lnTo>
                      <a:pt x="0" y="661"/>
                    </a:lnTo>
                    <a:lnTo>
                      <a:pt x="804" y="60"/>
                    </a:lnTo>
                    <a:lnTo>
                      <a:pt x="10" y="457"/>
                    </a:lnTo>
                    <a:lnTo>
                      <a:pt x="2" y="441"/>
                    </a:lnTo>
                    <a:lnTo>
                      <a:pt x="884" y="0"/>
                    </a:lnTo>
                    <a:lnTo>
                      <a:pt x="893" y="15"/>
                    </a:lnTo>
                    <a:lnTo>
                      <a:pt x="11" y="675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" name="Google Shape;13;p2"/>
              <p:cNvSpPr/>
              <p:nvPr/>
            </p:nvSpPr>
            <p:spPr>
              <a:xfrm>
                <a:off x="-11520" y="0"/>
                <a:ext cx="660960" cy="177480"/>
              </a:xfrm>
              <a:custGeom>
                <a:avLst/>
                <a:gdLst>
                  <a:gd name="textAreaLeft" fmla="*/ 0 w 660960"/>
                  <a:gd name="textAreaRight" fmla="*/ 661320 w 660960"/>
                  <a:gd name="textAreaTop" fmla="*/ 0 h 177480"/>
                  <a:gd name="textAreaBottom" fmla="*/ 177840 h 177480"/>
                </a:gdLst>
                <a:ahLst/>
                <a:cxnLst/>
                <a:rect l="textAreaLeft" t="textAreaTop" r="textAreaRight" b="textAreaBottom"/>
                <a:pathLst>
                  <a:path w="887" h="239">
                    <a:moveTo>
                      <a:pt x="4" y="238"/>
                    </a:moveTo>
                    <a:lnTo>
                      <a:pt x="0" y="221"/>
                    </a:lnTo>
                    <a:lnTo>
                      <a:pt x="812" y="18"/>
                    </a:lnTo>
                    <a:lnTo>
                      <a:pt x="2" y="18"/>
                    </a:lnTo>
                    <a:lnTo>
                      <a:pt x="2" y="0"/>
                    </a:lnTo>
                    <a:lnTo>
                      <a:pt x="884" y="0"/>
                    </a:lnTo>
                    <a:lnTo>
                      <a:pt x="886" y="17"/>
                    </a:lnTo>
                    <a:lnTo>
                      <a:pt x="4" y="238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" name="Google Shape;14;p2"/>
              <p:cNvSpPr/>
              <p:nvPr/>
            </p:nvSpPr>
            <p:spPr>
              <a:xfrm>
                <a:off x="-11520" y="0"/>
                <a:ext cx="667440" cy="667440"/>
              </a:xfrm>
              <a:custGeom>
                <a:avLst/>
                <a:gdLst>
                  <a:gd name="textAreaLeft" fmla="*/ 0 w 667440"/>
                  <a:gd name="textAreaRight" fmla="*/ 667800 w 667440"/>
                  <a:gd name="textAreaTop" fmla="*/ 0 h 667440"/>
                  <a:gd name="textAreaBottom" fmla="*/ 667800 h 667440"/>
                </a:gdLst>
                <a:ahLst/>
                <a:cxnLst/>
                <a:rect l="textAreaLeft" t="textAreaTop" r="textAreaRight" b="textAreaBottom"/>
                <a:pathLst>
                  <a:path w="895" h="894">
                    <a:moveTo>
                      <a:pt x="12" y="893"/>
                    </a:moveTo>
                    <a:lnTo>
                      <a:pt x="0" y="881"/>
                    </a:lnTo>
                    <a:lnTo>
                      <a:pt x="882" y="0"/>
                    </a:lnTo>
                    <a:lnTo>
                      <a:pt x="894" y="12"/>
                    </a:lnTo>
                    <a:lnTo>
                      <a:pt x="12" y="893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6" name="Google Shape;15;p2"/>
            <p:cNvGrpSpPr/>
            <p:nvPr/>
          </p:nvGrpSpPr>
          <p:grpSpPr>
            <a:xfrm>
              <a:off x="8476560" y="4510800"/>
              <a:ext cx="667440" cy="667440"/>
              <a:chOff x="8476560" y="4510800"/>
              <a:chExt cx="667440" cy="667440"/>
            </a:xfrm>
          </p:grpSpPr>
          <p:sp>
            <p:nvSpPr>
              <p:cNvPr id="7" name="Google Shape;16;p2"/>
              <p:cNvSpPr/>
              <p:nvPr/>
            </p:nvSpPr>
            <p:spPr>
              <a:xfrm rot="10800000">
                <a:off x="8476560" y="4675320"/>
                <a:ext cx="667440" cy="502920"/>
              </a:xfrm>
              <a:custGeom>
                <a:avLst/>
                <a:gdLst>
                  <a:gd name="textAreaLeft" fmla="*/ 0 w 667440"/>
                  <a:gd name="textAreaRight" fmla="*/ 667800 w 667440"/>
                  <a:gd name="textAreaTop" fmla="*/ 0 h 502920"/>
                  <a:gd name="textAreaBottom" fmla="*/ 503280 h 502920"/>
                </a:gdLst>
                <a:ahLst/>
                <a:cxnLst/>
                <a:rect l="textAreaLeft" t="textAreaTop" r="textAreaRight" b="textAreaBottom"/>
                <a:pathLst>
                  <a:path w="894" h="676">
                    <a:moveTo>
                      <a:pt x="11" y="675"/>
                    </a:moveTo>
                    <a:lnTo>
                      <a:pt x="0" y="661"/>
                    </a:lnTo>
                    <a:lnTo>
                      <a:pt x="804" y="60"/>
                    </a:lnTo>
                    <a:lnTo>
                      <a:pt x="10" y="457"/>
                    </a:lnTo>
                    <a:lnTo>
                      <a:pt x="2" y="441"/>
                    </a:lnTo>
                    <a:lnTo>
                      <a:pt x="884" y="0"/>
                    </a:lnTo>
                    <a:lnTo>
                      <a:pt x="893" y="15"/>
                    </a:lnTo>
                    <a:lnTo>
                      <a:pt x="11" y="675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" name="Google Shape;17;p2"/>
              <p:cNvSpPr/>
              <p:nvPr/>
            </p:nvSpPr>
            <p:spPr>
              <a:xfrm rot="10800000">
                <a:off x="8483040" y="5000760"/>
                <a:ext cx="660960" cy="177480"/>
              </a:xfrm>
              <a:custGeom>
                <a:avLst/>
                <a:gdLst>
                  <a:gd name="textAreaLeft" fmla="*/ 0 w 660960"/>
                  <a:gd name="textAreaRight" fmla="*/ 661320 w 660960"/>
                  <a:gd name="textAreaTop" fmla="*/ 0 h 177480"/>
                  <a:gd name="textAreaBottom" fmla="*/ 177840 h 177480"/>
                </a:gdLst>
                <a:ahLst/>
                <a:cxnLst/>
                <a:rect l="textAreaLeft" t="textAreaTop" r="textAreaRight" b="textAreaBottom"/>
                <a:pathLst>
                  <a:path w="887" h="239">
                    <a:moveTo>
                      <a:pt x="4" y="238"/>
                    </a:moveTo>
                    <a:lnTo>
                      <a:pt x="0" y="221"/>
                    </a:lnTo>
                    <a:lnTo>
                      <a:pt x="812" y="18"/>
                    </a:lnTo>
                    <a:lnTo>
                      <a:pt x="2" y="18"/>
                    </a:lnTo>
                    <a:lnTo>
                      <a:pt x="2" y="0"/>
                    </a:lnTo>
                    <a:lnTo>
                      <a:pt x="884" y="0"/>
                    </a:lnTo>
                    <a:lnTo>
                      <a:pt x="886" y="17"/>
                    </a:lnTo>
                    <a:lnTo>
                      <a:pt x="4" y="238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" name="Google Shape;18;p2"/>
              <p:cNvSpPr/>
              <p:nvPr/>
            </p:nvSpPr>
            <p:spPr>
              <a:xfrm rot="10800000">
                <a:off x="8476560" y="4510800"/>
                <a:ext cx="667440" cy="667440"/>
              </a:xfrm>
              <a:custGeom>
                <a:avLst/>
                <a:gdLst>
                  <a:gd name="textAreaLeft" fmla="*/ 0 w 667440"/>
                  <a:gd name="textAreaRight" fmla="*/ 667800 w 667440"/>
                  <a:gd name="textAreaTop" fmla="*/ 0 h 667440"/>
                  <a:gd name="textAreaBottom" fmla="*/ 667800 h 667440"/>
                </a:gdLst>
                <a:ahLst/>
                <a:cxnLst/>
                <a:rect l="textAreaLeft" t="textAreaTop" r="textAreaRight" b="textAreaBottom"/>
                <a:pathLst>
                  <a:path w="895" h="894">
                    <a:moveTo>
                      <a:pt x="12" y="893"/>
                    </a:moveTo>
                    <a:lnTo>
                      <a:pt x="0" y="881"/>
                    </a:lnTo>
                    <a:lnTo>
                      <a:pt x="882" y="0"/>
                    </a:lnTo>
                    <a:lnTo>
                      <a:pt x="894" y="12"/>
                    </a:lnTo>
                    <a:lnTo>
                      <a:pt x="12" y="893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072440" y="1204200"/>
            <a:ext cx="5065560" cy="212544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buNone/>
            </a:pPr>
            <a:r>
              <a:rPr lang="fr-FR" sz="48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220;p19"/>
          <p:cNvSpPr/>
          <p:nvPr/>
        </p:nvSpPr>
        <p:spPr>
          <a:xfrm>
            <a:off x="176040" y="213480"/>
            <a:ext cx="8791560" cy="471672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D4C8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FFFFFF"/>
              </a:solidFill>
              <a:latin typeface="OpenSymbol"/>
            </a:endParaRPr>
          </a:p>
        </p:txBody>
      </p:sp>
      <p:grpSp>
        <p:nvGrpSpPr>
          <p:cNvPr id="87" name="Google Shape;221;p19"/>
          <p:cNvGrpSpPr/>
          <p:nvPr/>
        </p:nvGrpSpPr>
        <p:grpSpPr>
          <a:xfrm>
            <a:off x="97920" y="115920"/>
            <a:ext cx="8947080" cy="4911480"/>
            <a:chOff x="97920" y="115920"/>
            <a:chExt cx="8947080" cy="4911480"/>
          </a:xfrm>
        </p:grpSpPr>
        <p:grpSp>
          <p:nvGrpSpPr>
            <p:cNvPr id="88" name="Google Shape;222;p19"/>
            <p:cNvGrpSpPr/>
            <p:nvPr/>
          </p:nvGrpSpPr>
          <p:grpSpPr>
            <a:xfrm>
              <a:off x="8733960" y="4725720"/>
              <a:ext cx="311040" cy="301680"/>
              <a:chOff x="8733960" y="4725720"/>
              <a:chExt cx="311040" cy="301680"/>
            </a:xfrm>
          </p:grpSpPr>
          <p:sp>
            <p:nvSpPr>
              <p:cNvPr id="89" name="Google Shape;223;p19"/>
              <p:cNvSpPr/>
              <p:nvPr/>
            </p:nvSpPr>
            <p:spPr>
              <a:xfrm flipH="1">
                <a:off x="8883000" y="4725720"/>
                <a:ext cx="161640" cy="161640"/>
              </a:xfrm>
              <a:custGeom>
                <a:avLst/>
                <a:gdLst>
                  <a:gd name="textAreaLeft" fmla="*/ -360 w 161640"/>
                  <a:gd name="textAreaRight" fmla="*/ 161640 w 161640"/>
                  <a:gd name="textAreaTop" fmla="*/ 0 h 161640"/>
                  <a:gd name="textAreaBottom" fmla="*/ 162000 h 161640"/>
                </a:gdLst>
                <a:ahLst/>
                <a:cxnLst/>
                <a:rect l="textAreaLeft" t="textAreaTop" r="textAreaRight" b="textAreaBottom"/>
                <a:pathLst>
                  <a:path w="230" h="231">
                    <a:moveTo>
                      <a:pt x="0" y="230"/>
                    </a:moveTo>
                    <a:lnTo>
                      <a:pt x="0" y="212"/>
                    </a:lnTo>
                    <a:cubicBezTo>
                      <a:pt x="116" y="212"/>
                      <a:pt x="211" y="117"/>
                      <a:pt x="211" y="0"/>
                    </a:cubicBezTo>
                    <a:lnTo>
                      <a:pt x="229" y="0"/>
                    </a:lnTo>
                    <a:cubicBezTo>
                      <a:pt x="229" y="127"/>
                      <a:pt x="126" y="230"/>
                      <a:pt x="0" y="230"/>
                    </a:cubicBez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0" name="Google Shape;224;p19"/>
              <p:cNvSpPr/>
              <p:nvPr/>
            </p:nvSpPr>
            <p:spPr>
              <a:xfrm flipH="1">
                <a:off x="8883000" y="4865760"/>
                <a:ext cx="161640" cy="161640"/>
              </a:xfrm>
              <a:custGeom>
                <a:avLst/>
                <a:gdLst>
                  <a:gd name="textAreaLeft" fmla="*/ -360 w 161640"/>
                  <a:gd name="textAreaRight" fmla="*/ 161640 w 161640"/>
                  <a:gd name="textAreaTop" fmla="*/ 0 h 161640"/>
                  <a:gd name="textAreaBottom" fmla="*/ 162000 h 161640"/>
                </a:gdLst>
                <a:ahLst/>
                <a:cxnLst/>
                <a:rect l="textAreaLeft" t="textAreaTop" r="textAreaRight" b="textAreaBottom"/>
                <a:pathLst>
                  <a:path w="230" h="230">
                    <a:moveTo>
                      <a:pt x="229" y="229"/>
                    </a:moveTo>
                    <a:lnTo>
                      <a:pt x="212" y="229"/>
                    </a:lnTo>
                    <a:cubicBezTo>
                      <a:pt x="212" y="112"/>
                      <a:pt x="117" y="17"/>
                      <a:pt x="0" y="17"/>
                    </a:cubicBezTo>
                    <a:lnTo>
                      <a:pt x="0" y="0"/>
                    </a:lnTo>
                    <a:cubicBezTo>
                      <a:pt x="126" y="0"/>
                      <a:pt x="229" y="103"/>
                      <a:pt x="229" y="229"/>
                    </a:cubicBez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1" name="Google Shape;225;p19"/>
              <p:cNvSpPr/>
              <p:nvPr/>
            </p:nvSpPr>
            <p:spPr>
              <a:xfrm flipH="1">
                <a:off x="8733600" y="4865760"/>
                <a:ext cx="161640" cy="161640"/>
              </a:xfrm>
              <a:custGeom>
                <a:avLst/>
                <a:gdLst>
                  <a:gd name="textAreaLeft" fmla="*/ -360 w 161640"/>
                  <a:gd name="textAreaRight" fmla="*/ 161640 w 161640"/>
                  <a:gd name="textAreaTop" fmla="*/ 0 h 161640"/>
                  <a:gd name="textAreaBottom" fmla="*/ 162000 h 161640"/>
                </a:gdLst>
                <a:ahLst/>
                <a:cxnLst/>
                <a:rect l="textAreaLeft" t="textAreaTop" r="textAreaRight" b="textAreaBottom"/>
                <a:pathLst>
                  <a:path w="230" h="230">
                    <a:moveTo>
                      <a:pt x="18" y="229"/>
                    </a:moveTo>
                    <a:lnTo>
                      <a:pt x="0" y="229"/>
                    </a:lnTo>
                    <a:cubicBezTo>
                      <a:pt x="0" y="102"/>
                      <a:pt x="103" y="0"/>
                      <a:pt x="229" y="0"/>
                    </a:cubicBezTo>
                    <a:lnTo>
                      <a:pt x="229" y="17"/>
                    </a:lnTo>
                    <a:cubicBezTo>
                      <a:pt x="113" y="17"/>
                      <a:pt x="18" y="112"/>
                      <a:pt x="18" y="229"/>
                    </a:cubicBez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2" name="Google Shape;226;p19"/>
              <p:cNvSpPr/>
              <p:nvPr/>
            </p:nvSpPr>
            <p:spPr>
              <a:xfrm flipH="1">
                <a:off x="8733600" y="4725720"/>
                <a:ext cx="161640" cy="161640"/>
              </a:xfrm>
              <a:custGeom>
                <a:avLst/>
                <a:gdLst>
                  <a:gd name="textAreaLeft" fmla="*/ -360 w 161640"/>
                  <a:gd name="textAreaRight" fmla="*/ 161640 w 161640"/>
                  <a:gd name="textAreaTop" fmla="*/ 0 h 161640"/>
                  <a:gd name="textAreaBottom" fmla="*/ 162000 h 161640"/>
                </a:gdLst>
                <a:ahLst/>
                <a:cxnLst/>
                <a:rect l="textAreaLeft" t="textAreaTop" r="textAreaRight" b="textAreaBottom"/>
                <a:pathLst>
                  <a:path w="230" h="230">
                    <a:moveTo>
                      <a:pt x="229" y="229"/>
                    </a:moveTo>
                    <a:cubicBezTo>
                      <a:pt x="103" y="229"/>
                      <a:pt x="0" y="126"/>
                      <a:pt x="0" y="0"/>
                    </a:cubicBezTo>
                    <a:lnTo>
                      <a:pt x="17" y="0"/>
                    </a:lnTo>
                    <a:cubicBezTo>
                      <a:pt x="17" y="117"/>
                      <a:pt x="112" y="212"/>
                      <a:pt x="229" y="212"/>
                    </a:cubicBezTo>
                    <a:lnTo>
                      <a:pt x="229" y="229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93" name="Google Shape;227;p19"/>
            <p:cNvGrpSpPr/>
            <p:nvPr/>
          </p:nvGrpSpPr>
          <p:grpSpPr>
            <a:xfrm>
              <a:off x="97920" y="115920"/>
              <a:ext cx="311040" cy="301680"/>
              <a:chOff x="97920" y="115920"/>
              <a:chExt cx="311040" cy="301680"/>
            </a:xfrm>
          </p:grpSpPr>
          <p:sp>
            <p:nvSpPr>
              <p:cNvPr id="94" name="Google Shape;228;p19"/>
              <p:cNvSpPr/>
              <p:nvPr/>
            </p:nvSpPr>
            <p:spPr>
              <a:xfrm flipH="1">
                <a:off x="246960" y="115920"/>
                <a:ext cx="161640" cy="161640"/>
              </a:xfrm>
              <a:custGeom>
                <a:avLst/>
                <a:gdLst>
                  <a:gd name="textAreaLeft" fmla="*/ -360 w 161640"/>
                  <a:gd name="textAreaRight" fmla="*/ 161640 w 161640"/>
                  <a:gd name="textAreaTop" fmla="*/ 0 h 161640"/>
                  <a:gd name="textAreaBottom" fmla="*/ 162000 h 161640"/>
                </a:gdLst>
                <a:ahLst/>
                <a:cxnLst/>
                <a:rect l="textAreaLeft" t="textAreaTop" r="textAreaRight" b="textAreaBottom"/>
                <a:pathLst>
                  <a:path w="230" h="231">
                    <a:moveTo>
                      <a:pt x="0" y="230"/>
                    </a:moveTo>
                    <a:lnTo>
                      <a:pt x="0" y="212"/>
                    </a:lnTo>
                    <a:cubicBezTo>
                      <a:pt x="116" y="212"/>
                      <a:pt x="211" y="117"/>
                      <a:pt x="211" y="0"/>
                    </a:cubicBezTo>
                    <a:lnTo>
                      <a:pt x="229" y="0"/>
                    </a:lnTo>
                    <a:cubicBezTo>
                      <a:pt x="229" y="127"/>
                      <a:pt x="126" y="230"/>
                      <a:pt x="0" y="230"/>
                    </a:cubicBez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5" name="Google Shape;229;p19"/>
              <p:cNvSpPr/>
              <p:nvPr/>
            </p:nvSpPr>
            <p:spPr>
              <a:xfrm flipH="1">
                <a:off x="246960" y="255960"/>
                <a:ext cx="161640" cy="161640"/>
              </a:xfrm>
              <a:custGeom>
                <a:avLst/>
                <a:gdLst>
                  <a:gd name="textAreaLeft" fmla="*/ -360 w 161640"/>
                  <a:gd name="textAreaRight" fmla="*/ 161640 w 161640"/>
                  <a:gd name="textAreaTop" fmla="*/ 0 h 161640"/>
                  <a:gd name="textAreaBottom" fmla="*/ 162000 h 161640"/>
                </a:gdLst>
                <a:ahLst/>
                <a:cxnLst/>
                <a:rect l="textAreaLeft" t="textAreaTop" r="textAreaRight" b="textAreaBottom"/>
                <a:pathLst>
                  <a:path w="230" h="230">
                    <a:moveTo>
                      <a:pt x="229" y="229"/>
                    </a:moveTo>
                    <a:lnTo>
                      <a:pt x="212" y="229"/>
                    </a:lnTo>
                    <a:cubicBezTo>
                      <a:pt x="212" y="112"/>
                      <a:pt x="117" y="17"/>
                      <a:pt x="0" y="17"/>
                    </a:cubicBezTo>
                    <a:lnTo>
                      <a:pt x="0" y="0"/>
                    </a:lnTo>
                    <a:cubicBezTo>
                      <a:pt x="126" y="0"/>
                      <a:pt x="229" y="103"/>
                      <a:pt x="229" y="229"/>
                    </a:cubicBez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6" name="Google Shape;230;p19"/>
              <p:cNvSpPr/>
              <p:nvPr/>
            </p:nvSpPr>
            <p:spPr>
              <a:xfrm flipH="1">
                <a:off x="97560" y="255960"/>
                <a:ext cx="161640" cy="161640"/>
              </a:xfrm>
              <a:custGeom>
                <a:avLst/>
                <a:gdLst>
                  <a:gd name="textAreaLeft" fmla="*/ -360 w 161640"/>
                  <a:gd name="textAreaRight" fmla="*/ 161640 w 161640"/>
                  <a:gd name="textAreaTop" fmla="*/ 0 h 161640"/>
                  <a:gd name="textAreaBottom" fmla="*/ 162000 h 161640"/>
                </a:gdLst>
                <a:ahLst/>
                <a:cxnLst/>
                <a:rect l="textAreaLeft" t="textAreaTop" r="textAreaRight" b="textAreaBottom"/>
                <a:pathLst>
                  <a:path w="230" h="230">
                    <a:moveTo>
                      <a:pt x="18" y="229"/>
                    </a:moveTo>
                    <a:lnTo>
                      <a:pt x="0" y="229"/>
                    </a:lnTo>
                    <a:cubicBezTo>
                      <a:pt x="0" y="102"/>
                      <a:pt x="103" y="0"/>
                      <a:pt x="229" y="0"/>
                    </a:cubicBezTo>
                    <a:lnTo>
                      <a:pt x="229" y="17"/>
                    </a:lnTo>
                    <a:cubicBezTo>
                      <a:pt x="113" y="17"/>
                      <a:pt x="18" y="112"/>
                      <a:pt x="18" y="229"/>
                    </a:cubicBez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7" name="Google Shape;231;p19"/>
              <p:cNvSpPr/>
              <p:nvPr/>
            </p:nvSpPr>
            <p:spPr>
              <a:xfrm flipH="1">
                <a:off x="97560" y="115920"/>
                <a:ext cx="161640" cy="161640"/>
              </a:xfrm>
              <a:custGeom>
                <a:avLst/>
                <a:gdLst>
                  <a:gd name="textAreaLeft" fmla="*/ -360 w 161640"/>
                  <a:gd name="textAreaRight" fmla="*/ 161640 w 161640"/>
                  <a:gd name="textAreaTop" fmla="*/ 0 h 161640"/>
                  <a:gd name="textAreaBottom" fmla="*/ 162000 h 161640"/>
                </a:gdLst>
                <a:ahLst/>
                <a:cxnLst/>
                <a:rect l="textAreaLeft" t="textAreaTop" r="textAreaRight" b="textAreaBottom"/>
                <a:pathLst>
                  <a:path w="230" h="230">
                    <a:moveTo>
                      <a:pt x="229" y="229"/>
                    </a:moveTo>
                    <a:cubicBezTo>
                      <a:pt x="103" y="229"/>
                      <a:pt x="0" y="126"/>
                      <a:pt x="0" y="0"/>
                    </a:cubicBezTo>
                    <a:lnTo>
                      <a:pt x="17" y="0"/>
                    </a:lnTo>
                    <a:cubicBezTo>
                      <a:pt x="17" y="117"/>
                      <a:pt x="112" y="212"/>
                      <a:pt x="229" y="212"/>
                    </a:cubicBezTo>
                    <a:lnTo>
                      <a:pt x="229" y="229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ctr">
            <a:noAutofit/>
          </a:bodyPr>
          <a:lstStyle/>
          <a:p>
            <a:pPr indent="0">
              <a:buNone/>
            </a:pPr>
            <a:r>
              <a:rPr lang="fr-FR" sz="35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99" name="PlaceHolder 2"/>
          <p:cNvSpPr>
            <a:spLocks noGrp="1"/>
          </p:cNvSpPr>
          <p:nvPr>
            <p:ph type="title"/>
          </p:nvPr>
        </p:nvSpPr>
        <p:spPr>
          <a:xfrm>
            <a:off x="6896160" y="1223280"/>
            <a:ext cx="630720" cy="6307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fr-FR" sz="3500" b="0" strike="noStrike" spc="-1">
                <a:solidFill>
                  <a:schemeClr val="dk1"/>
                </a:solidFill>
                <a:latin typeface="Sorts Mill Goudy"/>
                <a:ea typeface="Sorts Mill Goudy"/>
              </a:rPr>
              <a:t>xx%</a:t>
            </a:r>
            <a:endParaRPr lang="fr-FR" sz="35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title"/>
          </p:nvPr>
        </p:nvSpPr>
        <p:spPr>
          <a:xfrm>
            <a:off x="2936880" y="2955240"/>
            <a:ext cx="630720" cy="6307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fr-FR" sz="3500" b="0" strike="noStrike" spc="-1">
                <a:solidFill>
                  <a:schemeClr val="dk1"/>
                </a:solidFill>
                <a:latin typeface="Sorts Mill Goudy"/>
                <a:ea typeface="Sorts Mill Goudy"/>
              </a:rPr>
              <a:t>xx%</a:t>
            </a:r>
            <a:endParaRPr lang="fr-FR" sz="35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title"/>
          </p:nvPr>
        </p:nvSpPr>
        <p:spPr>
          <a:xfrm>
            <a:off x="5576400" y="2955240"/>
            <a:ext cx="630720" cy="6307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fr-FR" sz="3500" b="0" strike="noStrike" spc="-1">
                <a:solidFill>
                  <a:schemeClr val="dk1"/>
                </a:solidFill>
                <a:latin typeface="Sorts Mill Goudy"/>
                <a:ea typeface="Sorts Mill Goudy"/>
              </a:rPr>
              <a:t>xx%</a:t>
            </a:r>
            <a:endParaRPr lang="fr-FR" sz="35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02" name="PlaceHolder 5"/>
          <p:cNvSpPr>
            <a:spLocks noGrp="1"/>
          </p:cNvSpPr>
          <p:nvPr>
            <p:ph type="title"/>
          </p:nvPr>
        </p:nvSpPr>
        <p:spPr>
          <a:xfrm>
            <a:off x="1617120" y="1223280"/>
            <a:ext cx="630720" cy="6307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fr-FR" sz="3500" b="0" strike="noStrike" spc="-1">
                <a:solidFill>
                  <a:schemeClr val="dk1"/>
                </a:solidFill>
                <a:latin typeface="Sorts Mill Goudy"/>
                <a:ea typeface="Sorts Mill Goudy"/>
              </a:rPr>
              <a:t>xx%</a:t>
            </a:r>
            <a:endParaRPr lang="fr-FR" sz="35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03" name="PlaceHolder 6"/>
          <p:cNvSpPr>
            <a:spLocks noGrp="1"/>
          </p:cNvSpPr>
          <p:nvPr>
            <p:ph type="title"/>
          </p:nvPr>
        </p:nvSpPr>
        <p:spPr>
          <a:xfrm>
            <a:off x="4256640" y="1223280"/>
            <a:ext cx="630720" cy="6307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fr-FR" sz="3500" b="0" strike="noStrike" spc="-1">
                <a:solidFill>
                  <a:schemeClr val="dk1"/>
                </a:solidFill>
                <a:latin typeface="Sorts Mill Goudy"/>
                <a:ea typeface="Sorts Mill Goudy"/>
              </a:rPr>
              <a:t>xx%</a:t>
            </a:r>
            <a:endParaRPr lang="fr-FR" sz="35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Google Shape;249;p20"/>
          <p:cNvGrpSpPr/>
          <p:nvPr/>
        </p:nvGrpSpPr>
        <p:grpSpPr>
          <a:xfrm>
            <a:off x="-11520" y="-17280"/>
            <a:ext cx="9155160" cy="5177520"/>
            <a:chOff x="-11520" y="-17280"/>
            <a:chExt cx="9155160" cy="5177520"/>
          </a:xfrm>
        </p:grpSpPr>
        <p:grpSp>
          <p:nvGrpSpPr>
            <p:cNvPr id="105" name="Google Shape;250;p20"/>
            <p:cNvGrpSpPr/>
            <p:nvPr/>
          </p:nvGrpSpPr>
          <p:grpSpPr>
            <a:xfrm>
              <a:off x="8476200" y="-17280"/>
              <a:ext cx="667440" cy="667440"/>
              <a:chOff x="8476200" y="-17280"/>
              <a:chExt cx="667440" cy="667440"/>
            </a:xfrm>
          </p:grpSpPr>
          <p:sp>
            <p:nvSpPr>
              <p:cNvPr id="106" name="Google Shape;251;p20"/>
              <p:cNvSpPr/>
              <p:nvPr/>
            </p:nvSpPr>
            <p:spPr>
              <a:xfrm flipH="1">
                <a:off x="8476200" y="-17280"/>
                <a:ext cx="667440" cy="502920"/>
              </a:xfrm>
              <a:custGeom>
                <a:avLst/>
                <a:gdLst>
                  <a:gd name="textAreaLeft" fmla="*/ 360 w 667440"/>
                  <a:gd name="textAreaRight" fmla="*/ 668160 w 667440"/>
                  <a:gd name="textAreaTop" fmla="*/ 0 h 502920"/>
                  <a:gd name="textAreaBottom" fmla="*/ 503280 h 502920"/>
                </a:gdLst>
                <a:ahLst/>
                <a:cxnLst/>
                <a:rect l="textAreaLeft" t="textAreaTop" r="textAreaRight" b="textAreaBottom"/>
                <a:pathLst>
                  <a:path w="894" h="676">
                    <a:moveTo>
                      <a:pt x="11" y="675"/>
                    </a:moveTo>
                    <a:lnTo>
                      <a:pt x="0" y="661"/>
                    </a:lnTo>
                    <a:lnTo>
                      <a:pt x="804" y="60"/>
                    </a:lnTo>
                    <a:lnTo>
                      <a:pt x="10" y="457"/>
                    </a:lnTo>
                    <a:lnTo>
                      <a:pt x="2" y="441"/>
                    </a:lnTo>
                    <a:lnTo>
                      <a:pt x="884" y="0"/>
                    </a:lnTo>
                    <a:lnTo>
                      <a:pt x="893" y="15"/>
                    </a:lnTo>
                    <a:lnTo>
                      <a:pt x="11" y="675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7" name="Google Shape;252;p20"/>
              <p:cNvSpPr/>
              <p:nvPr/>
            </p:nvSpPr>
            <p:spPr>
              <a:xfrm flipH="1">
                <a:off x="8482680" y="-17280"/>
                <a:ext cx="660960" cy="177480"/>
              </a:xfrm>
              <a:custGeom>
                <a:avLst/>
                <a:gdLst>
                  <a:gd name="textAreaLeft" fmla="*/ 360 w 660960"/>
                  <a:gd name="textAreaRight" fmla="*/ 661680 w 660960"/>
                  <a:gd name="textAreaTop" fmla="*/ 0 h 177480"/>
                  <a:gd name="textAreaBottom" fmla="*/ 177840 h 177480"/>
                </a:gdLst>
                <a:ahLst/>
                <a:cxnLst/>
                <a:rect l="textAreaLeft" t="textAreaTop" r="textAreaRight" b="textAreaBottom"/>
                <a:pathLst>
                  <a:path w="887" h="239">
                    <a:moveTo>
                      <a:pt x="4" y="238"/>
                    </a:moveTo>
                    <a:lnTo>
                      <a:pt x="0" y="221"/>
                    </a:lnTo>
                    <a:lnTo>
                      <a:pt x="812" y="18"/>
                    </a:lnTo>
                    <a:lnTo>
                      <a:pt x="2" y="18"/>
                    </a:lnTo>
                    <a:lnTo>
                      <a:pt x="2" y="0"/>
                    </a:lnTo>
                    <a:lnTo>
                      <a:pt x="884" y="0"/>
                    </a:lnTo>
                    <a:lnTo>
                      <a:pt x="886" y="17"/>
                    </a:lnTo>
                    <a:lnTo>
                      <a:pt x="4" y="238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8" name="Google Shape;253;p20"/>
              <p:cNvSpPr/>
              <p:nvPr/>
            </p:nvSpPr>
            <p:spPr>
              <a:xfrm flipH="1">
                <a:off x="8476200" y="-17280"/>
                <a:ext cx="667440" cy="667440"/>
              </a:xfrm>
              <a:custGeom>
                <a:avLst/>
                <a:gdLst>
                  <a:gd name="textAreaLeft" fmla="*/ 360 w 667440"/>
                  <a:gd name="textAreaRight" fmla="*/ 668160 w 667440"/>
                  <a:gd name="textAreaTop" fmla="*/ 0 h 667440"/>
                  <a:gd name="textAreaBottom" fmla="*/ 667800 h 667440"/>
                </a:gdLst>
                <a:ahLst/>
                <a:cxnLst/>
                <a:rect l="textAreaLeft" t="textAreaTop" r="textAreaRight" b="textAreaBottom"/>
                <a:pathLst>
                  <a:path w="895" h="894">
                    <a:moveTo>
                      <a:pt x="12" y="893"/>
                    </a:moveTo>
                    <a:lnTo>
                      <a:pt x="0" y="881"/>
                    </a:lnTo>
                    <a:lnTo>
                      <a:pt x="882" y="0"/>
                    </a:lnTo>
                    <a:lnTo>
                      <a:pt x="894" y="12"/>
                    </a:lnTo>
                    <a:lnTo>
                      <a:pt x="12" y="893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109" name="Google Shape;254;p20"/>
            <p:cNvGrpSpPr/>
            <p:nvPr/>
          </p:nvGrpSpPr>
          <p:grpSpPr>
            <a:xfrm>
              <a:off x="-11520" y="4492800"/>
              <a:ext cx="667440" cy="667440"/>
              <a:chOff x="-11520" y="4492800"/>
              <a:chExt cx="667440" cy="667440"/>
            </a:xfrm>
          </p:grpSpPr>
          <p:sp>
            <p:nvSpPr>
              <p:cNvPr id="110" name="Google Shape;255;p20"/>
              <p:cNvSpPr/>
              <p:nvPr/>
            </p:nvSpPr>
            <p:spPr>
              <a:xfrm flipV="1">
                <a:off x="-11160" y="4656600"/>
                <a:ext cx="667440" cy="502920"/>
              </a:xfrm>
              <a:custGeom>
                <a:avLst/>
                <a:gdLst>
                  <a:gd name="textAreaLeft" fmla="*/ 0 w 667440"/>
                  <a:gd name="textAreaRight" fmla="*/ 667800 w 667440"/>
                  <a:gd name="textAreaTop" fmla="*/ -360 h 502920"/>
                  <a:gd name="textAreaBottom" fmla="*/ 502920 h 502920"/>
                </a:gdLst>
                <a:ahLst/>
                <a:cxnLst/>
                <a:rect l="textAreaLeft" t="textAreaTop" r="textAreaRight" b="textAreaBottom"/>
                <a:pathLst>
                  <a:path w="894" h="676">
                    <a:moveTo>
                      <a:pt x="11" y="675"/>
                    </a:moveTo>
                    <a:lnTo>
                      <a:pt x="0" y="661"/>
                    </a:lnTo>
                    <a:lnTo>
                      <a:pt x="804" y="60"/>
                    </a:lnTo>
                    <a:lnTo>
                      <a:pt x="10" y="457"/>
                    </a:lnTo>
                    <a:lnTo>
                      <a:pt x="2" y="441"/>
                    </a:lnTo>
                    <a:lnTo>
                      <a:pt x="884" y="0"/>
                    </a:lnTo>
                    <a:lnTo>
                      <a:pt x="893" y="15"/>
                    </a:lnTo>
                    <a:lnTo>
                      <a:pt x="11" y="675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1" name="Google Shape;256;p20"/>
              <p:cNvSpPr/>
              <p:nvPr/>
            </p:nvSpPr>
            <p:spPr>
              <a:xfrm flipV="1">
                <a:off x="-11160" y="4982400"/>
                <a:ext cx="660960" cy="177480"/>
              </a:xfrm>
              <a:custGeom>
                <a:avLst/>
                <a:gdLst>
                  <a:gd name="textAreaLeft" fmla="*/ 0 w 660960"/>
                  <a:gd name="textAreaRight" fmla="*/ 661320 w 660960"/>
                  <a:gd name="textAreaTop" fmla="*/ -360 h 177480"/>
                  <a:gd name="textAreaBottom" fmla="*/ 177480 h 177480"/>
                </a:gdLst>
                <a:ahLst/>
                <a:cxnLst/>
                <a:rect l="textAreaLeft" t="textAreaTop" r="textAreaRight" b="textAreaBottom"/>
                <a:pathLst>
                  <a:path w="887" h="239">
                    <a:moveTo>
                      <a:pt x="4" y="238"/>
                    </a:moveTo>
                    <a:lnTo>
                      <a:pt x="0" y="221"/>
                    </a:lnTo>
                    <a:lnTo>
                      <a:pt x="812" y="18"/>
                    </a:lnTo>
                    <a:lnTo>
                      <a:pt x="2" y="18"/>
                    </a:lnTo>
                    <a:lnTo>
                      <a:pt x="2" y="0"/>
                    </a:lnTo>
                    <a:lnTo>
                      <a:pt x="884" y="0"/>
                    </a:lnTo>
                    <a:lnTo>
                      <a:pt x="886" y="17"/>
                    </a:lnTo>
                    <a:lnTo>
                      <a:pt x="4" y="238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2" name="Google Shape;257;p20"/>
              <p:cNvSpPr/>
              <p:nvPr/>
            </p:nvSpPr>
            <p:spPr>
              <a:xfrm flipV="1">
                <a:off x="-11160" y="4492800"/>
                <a:ext cx="667440" cy="667440"/>
              </a:xfrm>
              <a:custGeom>
                <a:avLst/>
                <a:gdLst>
                  <a:gd name="textAreaLeft" fmla="*/ 0 w 667440"/>
                  <a:gd name="textAreaRight" fmla="*/ 667800 w 667440"/>
                  <a:gd name="textAreaTop" fmla="*/ 360 h 667440"/>
                  <a:gd name="textAreaBottom" fmla="*/ 668160 h 667440"/>
                </a:gdLst>
                <a:ahLst/>
                <a:cxnLst/>
                <a:rect l="textAreaLeft" t="textAreaTop" r="textAreaRight" b="textAreaBottom"/>
                <a:pathLst>
                  <a:path w="895" h="894">
                    <a:moveTo>
                      <a:pt x="12" y="893"/>
                    </a:moveTo>
                    <a:lnTo>
                      <a:pt x="0" y="881"/>
                    </a:lnTo>
                    <a:lnTo>
                      <a:pt x="882" y="0"/>
                    </a:lnTo>
                    <a:lnTo>
                      <a:pt x="894" y="12"/>
                    </a:lnTo>
                    <a:lnTo>
                      <a:pt x="12" y="893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sp>
        <p:nvSpPr>
          <p:cNvPr id="113" name="Google Shape;258;p20"/>
          <p:cNvSpPr/>
          <p:nvPr/>
        </p:nvSpPr>
        <p:spPr>
          <a:xfrm>
            <a:off x="176040" y="213480"/>
            <a:ext cx="8791560" cy="471672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D4C8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FFFFFF"/>
              </a:solidFill>
              <a:latin typeface="OpenSymbol"/>
            </a:endParaRPr>
          </a:p>
        </p:txBody>
      </p:sp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ctr">
            <a:noAutofit/>
          </a:bodyPr>
          <a:lstStyle/>
          <a:p>
            <a:pPr indent="0">
              <a:buNone/>
            </a:pPr>
            <a:r>
              <a:rPr lang="fr-FR" sz="35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22;p3"/>
          <p:cNvSpPr/>
          <p:nvPr/>
        </p:nvSpPr>
        <p:spPr>
          <a:xfrm>
            <a:off x="176040" y="453600"/>
            <a:ext cx="8791560" cy="423576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D4C8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FFFFFF"/>
              </a:solidFill>
              <a:latin typeface="OpenSymbol"/>
            </a:endParaRPr>
          </a:p>
        </p:txBody>
      </p:sp>
      <p:grpSp>
        <p:nvGrpSpPr>
          <p:cNvPr id="116" name="Google Shape;23;p3"/>
          <p:cNvGrpSpPr/>
          <p:nvPr/>
        </p:nvGrpSpPr>
        <p:grpSpPr>
          <a:xfrm>
            <a:off x="-11520" y="-17280"/>
            <a:ext cx="9155160" cy="5177520"/>
            <a:chOff x="-11520" y="-17280"/>
            <a:chExt cx="9155160" cy="5177520"/>
          </a:xfrm>
        </p:grpSpPr>
        <p:grpSp>
          <p:nvGrpSpPr>
            <p:cNvPr id="117" name="Google Shape;24;p3"/>
            <p:cNvGrpSpPr/>
            <p:nvPr/>
          </p:nvGrpSpPr>
          <p:grpSpPr>
            <a:xfrm>
              <a:off x="8476200" y="-17280"/>
              <a:ext cx="667440" cy="667440"/>
              <a:chOff x="8476200" y="-17280"/>
              <a:chExt cx="667440" cy="667440"/>
            </a:xfrm>
          </p:grpSpPr>
          <p:sp>
            <p:nvSpPr>
              <p:cNvPr id="118" name="Google Shape;25;p3"/>
              <p:cNvSpPr/>
              <p:nvPr/>
            </p:nvSpPr>
            <p:spPr>
              <a:xfrm flipH="1">
                <a:off x="8476200" y="-17280"/>
                <a:ext cx="667440" cy="502920"/>
              </a:xfrm>
              <a:custGeom>
                <a:avLst/>
                <a:gdLst>
                  <a:gd name="textAreaLeft" fmla="*/ 360 w 667440"/>
                  <a:gd name="textAreaRight" fmla="*/ 668160 w 667440"/>
                  <a:gd name="textAreaTop" fmla="*/ 0 h 502920"/>
                  <a:gd name="textAreaBottom" fmla="*/ 503280 h 502920"/>
                </a:gdLst>
                <a:ahLst/>
                <a:cxnLst/>
                <a:rect l="textAreaLeft" t="textAreaTop" r="textAreaRight" b="textAreaBottom"/>
                <a:pathLst>
                  <a:path w="894" h="676">
                    <a:moveTo>
                      <a:pt x="11" y="675"/>
                    </a:moveTo>
                    <a:lnTo>
                      <a:pt x="0" y="661"/>
                    </a:lnTo>
                    <a:lnTo>
                      <a:pt x="804" y="60"/>
                    </a:lnTo>
                    <a:lnTo>
                      <a:pt x="10" y="457"/>
                    </a:lnTo>
                    <a:lnTo>
                      <a:pt x="2" y="441"/>
                    </a:lnTo>
                    <a:lnTo>
                      <a:pt x="884" y="0"/>
                    </a:lnTo>
                    <a:lnTo>
                      <a:pt x="893" y="15"/>
                    </a:lnTo>
                    <a:lnTo>
                      <a:pt x="11" y="675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9" name="Google Shape;26;p3"/>
              <p:cNvSpPr/>
              <p:nvPr/>
            </p:nvSpPr>
            <p:spPr>
              <a:xfrm flipH="1">
                <a:off x="8482680" y="-17280"/>
                <a:ext cx="660960" cy="177480"/>
              </a:xfrm>
              <a:custGeom>
                <a:avLst/>
                <a:gdLst>
                  <a:gd name="textAreaLeft" fmla="*/ 360 w 660960"/>
                  <a:gd name="textAreaRight" fmla="*/ 661680 w 660960"/>
                  <a:gd name="textAreaTop" fmla="*/ 0 h 177480"/>
                  <a:gd name="textAreaBottom" fmla="*/ 177840 h 177480"/>
                </a:gdLst>
                <a:ahLst/>
                <a:cxnLst/>
                <a:rect l="textAreaLeft" t="textAreaTop" r="textAreaRight" b="textAreaBottom"/>
                <a:pathLst>
                  <a:path w="887" h="239">
                    <a:moveTo>
                      <a:pt x="4" y="238"/>
                    </a:moveTo>
                    <a:lnTo>
                      <a:pt x="0" y="221"/>
                    </a:lnTo>
                    <a:lnTo>
                      <a:pt x="812" y="18"/>
                    </a:lnTo>
                    <a:lnTo>
                      <a:pt x="2" y="18"/>
                    </a:lnTo>
                    <a:lnTo>
                      <a:pt x="2" y="0"/>
                    </a:lnTo>
                    <a:lnTo>
                      <a:pt x="884" y="0"/>
                    </a:lnTo>
                    <a:lnTo>
                      <a:pt x="886" y="17"/>
                    </a:lnTo>
                    <a:lnTo>
                      <a:pt x="4" y="238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0" name="Google Shape;27;p3"/>
              <p:cNvSpPr/>
              <p:nvPr/>
            </p:nvSpPr>
            <p:spPr>
              <a:xfrm flipH="1">
                <a:off x="8476200" y="-17280"/>
                <a:ext cx="667440" cy="667440"/>
              </a:xfrm>
              <a:custGeom>
                <a:avLst/>
                <a:gdLst>
                  <a:gd name="textAreaLeft" fmla="*/ 360 w 667440"/>
                  <a:gd name="textAreaRight" fmla="*/ 668160 w 667440"/>
                  <a:gd name="textAreaTop" fmla="*/ 0 h 667440"/>
                  <a:gd name="textAreaBottom" fmla="*/ 667800 h 667440"/>
                </a:gdLst>
                <a:ahLst/>
                <a:cxnLst/>
                <a:rect l="textAreaLeft" t="textAreaTop" r="textAreaRight" b="textAreaBottom"/>
                <a:pathLst>
                  <a:path w="895" h="894">
                    <a:moveTo>
                      <a:pt x="12" y="893"/>
                    </a:moveTo>
                    <a:lnTo>
                      <a:pt x="0" y="881"/>
                    </a:lnTo>
                    <a:lnTo>
                      <a:pt x="882" y="0"/>
                    </a:lnTo>
                    <a:lnTo>
                      <a:pt x="894" y="12"/>
                    </a:lnTo>
                    <a:lnTo>
                      <a:pt x="12" y="893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121" name="Google Shape;28;p3"/>
            <p:cNvGrpSpPr/>
            <p:nvPr/>
          </p:nvGrpSpPr>
          <p:grpSpPr>
            <a:xfrm>
              <a:off x="-11520" y="4492800"/>
              <a:ext cx="667440" cy="667440"/>
              <a:chOff x="-11520" y="4492800"/>
              <a:chExt cx="667440" cy="667440"/>
            </a:xfrm>
          </p:grpSpPr>
          <p:sp>
            <p:nvSpPr>
              <p:cNvPr id="122" name="Google Shape;29;p3"/>
              <p:cNvSpPr/>
              <p:nvPr/>
            </p:nvSpPr>
            <p:spPr>
              <a:xfrm flipV="1">
                <a:off x="-11160" y="4656600"/>
                <a:ext cx="667440" cy="502920"/>
              </a:xfrm>
              <a:custGeom>
                <a:avLst/>
                <a:gdLst>
                  <a:gd name="textAreaLeft" fmla="*/ 0 w 667440"/>
                  <a:gd name="textAreaRight" fmla="*/ 667800 w 667440"/>
                  <a:gd name="textAreaTop" fmla="*/ -360 h 502920"/>
                  <a:gd name="textAreaBottom" fmla="*/ 502920 h 502920"/>
                </a:gdLst>
                <a:ahLst/>
                <a:cxnLst/>
                <a:rect l="textAreaLeft" t="textAreaTop" r="textAreaRight" b="textAreaBottom"/>
                <a:pathLst>
                  <a:path w="894" h="676">
                    <a:moveTo>
                      <a:pt x="11" y="675"/>
                    </a:moveTo>
                    <a:lnTo>
                      <a:pt x="0" y="661"/>
                    </a:lnTo>
                    <a:lnTo>
                      <a:pt x="804" y="60"/>
                    </a:lnTo>
                    <a:lnTo>
                      <a:pt x="10" y="457"/>
                    </a:lnTo>
                    <a:lnTo>
                      <a:pt x="2" y="441"/>
                    </a:lnTo>
                    <a:lnTo>
                      <a:pt x="884" y="0"/>
                    </a:lnTo>
                    <a:lnTo>
                      <a:pt x="893" y="15"/>
                    </a:lnTo>
                    <a:lnTo>
                      <a:pt x="11" y="675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3" name="Google Shape;30;p3"/>
              <p:cNvSpPr/>
              <p:nvPr/>
            </p:nvSpPr>
            <p:spPr>
              <a:xfrm flipV="1">
                <a:off x="-11160" y="4982400"/>
                <a:ext cx="660960" cy="177480"/>
              </a:xfrm>
              <a:custGeom>
                <a:avLst/>
                <a:gdLst>
                  <a:gd name="textAreaLeft" fmla="*/ 0 w 660960"/>
                  <a:gd name="textAreaRight" fmla="*/ 661320 w 660960"/>
                  <a:gd name="textAreaTop" fmla="*/ -360 h 177480"/>
                  <a:gd name="textAreaBottom" fmla="*/ 177480 h 177480"/>
                </a:gdLst>
                <a:ahLst/>
                <a:cxnLst/>
                <a:rect l="textAreaLeft" t="textAreaTop" r="textAreaRight" b="textAreaBottom"/>
                <a:pathLst>
                  <a:path w="887" h="239">
                    <a:moveTo>
                      <a:pt x="4" y="238"/>
                    </a:moveTo>
                    <a:lnTo>
                      <a:pt x="0" y="221"/>
                    </a:lnTo>
                    <a:lnTo>
                      <a:pt x="812" y="18"/>
                    </a:lnTo>
                    <a:lnTo>
                      <a:pt x="2" y="18"/>
                    </a:lnTo>
                    <a:lnTo>
                      <a:pt x="2" y="0"/>
                    </a:lnTo>
                    <a:lnTo>
                      <a:pt x="884" y="0"/>
                    </a:lnTo>
                    <a:lnTo>
                      <a:pt x="886" y="17"/>
                    </a:lnTo>
                    <a:lnTo>
                      <a:pt x="4" y="238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4" name="Google Shape;31;p3"/>
              <p:cNvSpPr/>
              <p:nvPr/>
            </p:nvSpPr>
            <p:spPr>
              <a:xfrm flipV="1">
                <a:off x="-11160" y="4492800"/>
                <a:ext cx="667440" cy="667440"/>
              </a:xfrm>
              <a:custGeom>
                <a:avLst/>
                <a:gdLst>
                  <a:gd name="textAreaLeft" fmla="*/ 0 w 667440"/>
                  <a:gd name="textAreaRight" fmla="*/ 667800 w 667440"/>
                  <a:gd name="textAreaTop" fmla="*/ 360 h 667440"/>
                  <a:gd name="textAreaBottom" fmla="*/ 668160 h 667440"/>
                </a:gdLst>
                <a:ahLst/>
                <a:cxnLst/>
                <a:rect l="textAreaLeft" t="textAreaTop" r="textAreaRight" b="textAreaBottom"/>
                <a:pathLst>
                  <a:path w="895" h="894">
                    <a:moveTo>
                      <a:pt x="12" y="893"/>
                    </a:moveTo>
                    <a:lnTo>
                      <a:pt x="0" y="881"/>
                    </a:lnTo>
                    <a:lnTo>
                      <a:pt x="882" y="0"/>
                    </a:lnTo>
                    <a:lnTo>
                      <a:pt x="894" y="12"/>
                    </a:lnTo>
                    <a:lnTo>
                      <a:pt x="12" y="893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1752840" y="2251800"/>
            <a:ext cx="5637960" cy="8197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buNone/>
            </a:pPr>
            <a:r>
              <a:rPr lang="fr-FR" sz="50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26" name="PlaceHolder 2"/>
          <p:cNvSpPr>
            <a:spLocks noGrp="1"/>
          </p:cNvSpPr>
          <p:nvPr>
            <p:ph type="title"/>
          </p:nvPr>
        </p:nvSpPr>
        <p:spPr>
          <a:xfrm>
            <a:off x="3794040" y="1282680"/>
            <a:ext cx="1555920" cy="9691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fr-FR" sz="6000" b="0" strike="noStrike" spc="-1">
                <a:solidFill>
                  <a:schemeClr val="dk1"/>
                </a:solidFill>
                <a:latin typeface="Sorts Mill Goudy"/>
                <a:ea typeface="Sorts Mill Goudy"/>
              </a:rPr>
              <a:t>xx%</a:t>
            </a:r>
            <a:endParaRPr lang="fr-FR" sz="60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285;p22"/>
          <p:cNvSpPr/>
          <p:nvPr/>
        </p:nvSpPr>
        <p:spPr>
          <a:xfrm>
            <a:off x="176040" y="453600"/>
            <a:ext cx="8791560" cy="423576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D4C8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FFFFFF"/>
              </a:solidFill>
              <a:latin typeface="OpenSymbol"/>
            </a:endParaRPr>
          </a:p>
        </p:txBody>
      </p:sp>
      <p:grpSp>
        <p:nvGrpSpPr>
          <p:cNvPr id="140" name="Google Shape;286;p22"/>
          <p:cNvGrpSpPr/>
          <p:nvPr/>
        </p:nvGrpSpPr>
        <p:grpSpPr>
          <a:xfrm>
            <a:off x="-11520" y="0"/>
            <a:ext cx="9155520" cy="5178240"/>
            <a:chOff x="-11520" y="0"/>
            <a:chExt cx="9155520" cy="5178240"/>
          </a:xfrm>
        </p:grpSpPr>
        <p:grpSp>
          <p:nvGrpSpPr>
            <p:cNvPr id="141" name="Google Shape;287;p22"/>
            <p:cNvGrpSpPr/>
            <p:nvPr/>
          </p:nvGrpSpPr>
          <p:grpSpPr>
            <a:xfrm>
              <a:off x="-11520" y="0"/>
              <a:ext cx="667440" cy="667440"/>
              <a:chOff x="-11520" y="0"/>
              <a:chExt cx="667440" cy="667440"/>
            </a:xfrm>
          </p:grpSpPr>
          <p:sp>
            <p:nvSpPr>
              <p:cNvPr id="142" name="Google Shape;288;p22"/>
              <p:cNvSpPr/>
              <p:nvPr/>
            </p:nvSpPr>
            <p:spPr>
              <a:xfrm>
                <a:off x="-11520" y="0"/>
                <a:ext cx="667440" cy="502920"/>
              </a:xfrm>
              <a:custGeom>
                <a:avLst/>
                <a:gdLst>
                  <a:gd name="textAreaLeft" fmla="*/ 0 w 667440"/>
                  <a:gd name="textAreaRight" fmla="*/ 667800 w 667440"/>
                  <a:gd name="textAreaTop" fmla="*/ 0 h 502920"/>
                  <a:gd name="textAreaBottom" fmla="*/ 503280 h 502920"/>
                </a:gdLst>
                <a:ahLst/>
                <a:cxnLst/>
                <a:rect l="textAreaLeft" t="textAreaTop" r="textAreaRight" b="textAreaBottom"/>
                <a:pathLst>
                  <a:path w="894" h="676">
                    <a:moveTo>
                      <a:pt x="11" y="675"/>
                    </a:moveTo>
                    <a:lnTo>
                      <a:pt x="0" y="661"/>
                    </a:lnTo>
                    <a:lnTo>
                      <a:pt x="804" y="60"/>
                    </a:lnTo>
                    <a:lnTo>
                      <a:pt x="10" y="457"/>
                    </a:lnTo>
                    <a:lnTo>
                      <a:pt x="2" y="441"/>
                    </a:lnTo>
                    <a:lnTo>
                      <a:pt x="884" y="0"/>
                    </a:lnTo>
                    <a:lnTo>
                      <a:pt x="893" y="15"/>
                    </a:lnTo>
                    <a:lnTo>
                      <a:pt x="11" y="675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3" name="Google Shape;289;p22"/>
              <p:cNvSpPr/>
              <p:nvPr/>
            </p:nvSpPr>
            <p:spPr>
              <a:xfrm>
                <a:off x="-11520" y="0"/>
                <a:ext cx="660960" cy="177480"/>
              </a:xfrm>
              <a:custGeom>
                <a:avLst/>
                <a:gdLst>
                  <a:gd name="textAreaLeft" fmla="*/ 0 w 660960"/>
                  <a:gd name="textAreaRight" fmla="*/ 661320 w 660960"/>
                  <a:gd name="textAreaTop" fmla="*/ 0 h 177480"/>
                  <a:gd name="textAreaBottom" fmla="*/ 177840 h 177480"/>
                </a:gdLst>
                <a:ahLst/>
                <a:cxnLst/>
                <a:rect l="textAreaLeft" t="textAreaTop" r="textAreaRight" b="textAreaBottom"/>
                <a:pathLst>
                  <a:path w="887" h="239">
                    <a:moveTo>
                      <a:pt x="4" y="238"/>
                    </a:moveTo>
                    <a:lnTo>
                      <a:pt x="0" y="221"/>
                    </a:lnTo>
                    <a:lnTo>
                      <a:pt x="812" y="18"/>
                    </a:lnTo>
                    <a:lnTo>
                      <a:pt x="2" y="18"/>
                    </a:lnTo>
                    <a:lnTo>
                      <a:pt x="2" y="0"/>
                    </a:lnTo>
                    <a:lnTo>
                      <a:pt x="884" y="0"/>
                    </a:lnTo>
                    <a:lnTo>
                      <a:pt x="886" y="17"/>
                    </a:lnTo>
                    <a:lnTo>
                      <a:pt x="4" y="238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4" name="Google Shape;290;p22"/>
              <p:cNvSpPr/>
              <p:nvPr/>
            </p:nvSpPr>
            <p:spPr>
              <a:xfrm>
                <a:off x="-11520" y="0"/>
                <a:ext cx="667440" cy="667440"/>
              </a:xfrm>
              <a:custGeom>
                <a:avLst/>
                <a:gdLst>
                  <a:gd name="textAreaLeft" fmla="*/ 0 w 667440"/>
                  <a:gd name="textAreaRight" fmla="*/ 667800 w 667440"/>
                  <a:gd name="textAreaTop" fmla="*/ 0 h 667440"/>
                  <a:gd name="textAreaBottom" fmla="*/ 667800 h 667440"/>
                </a:gdLst>
                <a:ahLst/>
                <a:cxnLst/>
                <a:rect l="textAreaLeft" t="textAreaTop" r="textAreaRight" b="textAreaBottom"/>
                <a:pathLst>
                  <a:path w="895" h="894">
                    <a:moveTo>
                      <a:pt x="12" y="893"/>
                    </a:moveTo>
                    <a:lnTo>
                      <a:pt x="0" y="881"/>
                    </a:lnTo>
                    <a:lnTo>
                      <a:pt x="882" y="0"/>
                    </a:lnTo>
                    <a:lnTo>
                      <a:pt x="894" y="12"/>
                    </a:lnTo>
                    <a:lnTo>
                      <a:pt x="12" y="893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145" name="Google Shape;291;p22"/>
            <p:cNvGrpSpPr/>
            <p:nvPr/>
          </p:nvGrpSpPr>
          <p:grpSpPr>
            <a:xfrm>
              <a:off x="8476560" y="4510800"/>
              <a:ext cx="667440" cy="667440"/>
              <a:chOff x="8476560" y="4510800"/>
              <a:chExt cx="667440" cy="667440"/>
            </a:xfrm>
          </p:grpSpPr>
          <p:sp>
            <p:nvSpPr>
              <p:cNvPr id="146" name="Google Shape;292;p22"/>
              <p:cNvSpPr/>
              <p:nvPr/>
            </p:nvSpPr>
            <p:spPr>
              <a:xfrm rot="10800000">
                <a:off x="8476560" y="4675320"/>
                <a:ext cx="667440" cy="502920"/>
              </a:xfrm>
              <a:custGeom>
                <a:avLst/>
                <a:gdLst>
                  <a:gd name="textAreaLeft" fmla="*/ 0 w 667440"/>
                  <a:gd name="textAreaRight" fmla="*/ 667800 w 667440"/>
                  <a:gd name="textAreaTop" fmla="*/ 0 h 502920"/>
                  <a:gd name="textAreaBottom" fmla="*/ 503280 h 502920"/>
                </a:gdLst>
                <a:ahLst/>
                <a:cxnLst/>
                <a:rect l="textAreaLeft" t="textAreaTop" r="textAreaRight" b="textAreaBottom"/>
                <a:pathLst>
                  <a:path w="894" h="676">
                    <a:moveTo>
                      <a:pt x="11" y="675"/>
                    </a:moveTo>
                    <a:lnTo>
                      <a:pt x="0" y="661"/>
                    </a:lnTo>
                    <a:lnTo>
                      <a:pt x="804" y="60"/>
                    </a:lnTo>
                    <a:lnTo>
                      <a:pt x="10" y="457"/>
                    </a:lnTo>
                    <a:lnTo>
                      <a:pt x="2" y="441"/>
                    </a:lnTo>
                    <a:lnTo>
                      <a:pt x="884" y="0"/>
                    </a:lnTo>
                    <a:lnTo>
                      <a:pt x="893" y="15"/>
                    </a:lnTo>
                    <a:lnTo>
                      <a:pt x="11" y="675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7" name="Google Shape;293;p22"/>
              <p:cNvSpPr/>
              <p:nvPr/>
            </p:nvSpPr>
            <p:spPr>
              <a:xfrm rot="10800000">
                <a:off x="8483040" y="5000760"/>
                <a:ext cx="660960" cy="177480"/>
              </a:xfrm>
              <a:custGeom>
                <a:avLst/>
                <a:gdLst>
                  <a:gd name="textAreaLeft" fmla="*/ 0 w 660960"/>
                  <a:gd name="textAreaRight" fmla="*/ 661320 w 660960"/>
                  <a:gd name="textAreaTop" fmla="*/ 0 h 177480"/>
                  <a:gd name="textAreaBottom" fmla="*/ 177840 h 177480"/>
                </a:gdLst>
                <a:ahLst/>
                <a:cxnLst/>
                <a:rect l="textAreaLeft" t="textAreaTop" r="textAreaRight" b="textAreaBottom"/>
                <a:pathLst>
                  <a:path w="887" h="239">
                    <a:moveTo>
                      <a:pt x="4" y="238"/>
                    </a:moveTo>
                    <a:lnTo>
                      <a:pt x="0" y="221"/>
                    </a:lnTo>
                    <a:lnTo>
                      <a:pt x="812" y="18"/>
                    </a:lnTo>
                    <a:lnTo>
                      <a:pt x="2" y="18"/>
                    </a:lnTo>
                    <a:lnTo>
                      <a:pt x="2" y="0"/>
                    </a:lnTo>
                    <a:lnTo>
                      <a:pt x="884" y="0"/>
                    </a:lnTo>
                    <a:lnTo>
                      <a:pt x="886" y="17"/>
                    </a:lnTo>
                    <a:lnTo>
                      <a:pt x="4" y="238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8" name="Google Shape;294;p22"/>
              <p:cNvSpPr/>
              <p:nvPr/>
            </p:nvSpPr>
            <p:spPr>
              <a:xfrm rot="10800000">
                <a:off x="8476560" y="4510800"/>
                <a:ext cx="667440" cy="667440"/>
              </a:xfrm>
              <a:custGeom>
                <a:avLst/>
                <a:gdLst>
                  <a:gd name="textAreaLeft" fmla="*/ 0 w 667440"/>
                  <a:gd name="textAreaRight" fmla="*/ 667800 w 667440"/>
                  <a:gd name="textAreaTop" fmla="*/ 0 h 667440"/>
                  <a:gd name="textAreaBottom" fmla="*/ 667800 h 667440"/>
                </a:gdLst>
                <a:ahLst/>
                <a:cxnLst/>
                <a:rect l="textAreaLeft" t="textAreaTop" r="textAreaRight" b="textAreaBottom"/>
                <a:pathLst>
                  <a:path w="895" h="894">
                    <a:moveTo>
                      <a:pt x="12" y="893"/>
                    </a:moveTo>
                    <a:lnTo>
                      <a:pt x="0" y="881"/>
                    </a:lnTo>
                    <a:lnTo>
                      <a:pt x="882" y="0"/>
                    </a:lnTo>
                    <a:lnTo>
                      <a:pt x="894" y="12"/>
                    </a:lnTo>
                    <a:lnTo>
                      <a:pt x="12" y="893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296;p23"/>
          <p:cNvSpPr/>
          <p:nvPr/>
        </p:nvSpPr>
        <p:spPr>
          <a:xfrm>
            <a:off x="176040" y="213480"/>
            <a:ext cx="8791560" cy="471672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D4C8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FFFFFF"/>
              </a:solidFill>
              <a:latin typeface="OpenSymbol"/>
            </a:endParaRPr>
          </a:p>
        </p:txBody>
      </p:sp>
      <p:grpSp>
        <p:nvGrpSpPr>
          <p:cNvPr id="150" name="Google Shape;297;p23"/>
          <p:cNvGrpSpPr/>
          <p:nvPr/>
        </p:nvGrpSpPr>
        <p:grpSpPr>
          <a:xfrm>
            <a:off x="-140400" y="-128880"/>
            <a:ext cx="9424440" cy="5401080"/>
            <a:chOff x="-140400" y="-128880"/>
            <a:chExt cx="9424440" cy="5401080"/>
          </a:xfrm>
        </p:grpSpPr>
        <p:grpSp>
          <p:nvGrpSpPr>
            <p:cNvPr id="151" name="Google Shape;298;p23"/>
            <p:cNvGrpSpPr/>
            <p:nvPr/>
          </p:nvGrpSpPr>
          <p:grpSpPr>
            <a:xfrm>
              <a:off x="-140400" y="4734360"/>
              <a:ext cx="537480" cy="537840"/>
              <a:chOff x="-140400" y="4734360"/>
              <a:chExt cx="537480" cy="537840"/>
            </a:xfrm>
          </p:grpSpPr>
          <p:sp>
            <p:nvSpPr>
              <p:cNvPr id="152" name="Google Shape;299;p23"/>
              <p:cNvSpPr/>
              <p:nvPr/>
            </p:nvSpPr>
            <p:spPr>
              <a:xfrm rot="18900000">
                <a:off x="-61560" y="4813200"/>
                <a:ext cx="380160" cy="380160"/>
              </a:xfrm>
              <a:custGeom>
                <a:avLst/>
                <a:gdLst>
                  <a:gd name="textAreaLeft" fmla="*/ 0 w 380160"/>
                  <a:gd name="textAreaRight" fmla="*/ 380520 w 380160"/>
                  <a:gd name="textAreaTop" fmla="*/ 0 h 380160"/>
                  <a:gd name="textAreaBottom" fmla="*/ 380520 h 380160"/>
                </a:gdLst>
                <a:ahLst/>
                <a:cxnLst/>
                <a:rect l="textAreaLeft" t="textAreaTop" r="textAreaRight" b="textAreaBottom"/>
                <a:pathLst>
                  <a:path w="947" h="946">
                    <a:moveTo>
                      <a:pt x="18" y="927"/>
                    </a:moveTo>
                    <a:lnTo>
                      <a:pt x="928" y="927"/>
                    </a:lnTo>
                    <a:lnTo>
                      <a:pt x="928" y="18"/>
                    </a:lnTo>
                    <a:lnTo>
                      <a:pt x="18" y="18"/>
                    </a:lnTo>
                    <a:lnTo>
                      <a:pt x="18" y="927"/>
                    </a:lnTo>
                    <a:close/>
                    <a:moveTo>
                      <a:pt x="946" y="945"/>
                    </a:moveTo>
                    <a:lnTo>
                      <a:pt x="0" y="945"/>
                    </a:lnTo>
                    <a:lnTo>
                      <a:pt x="0" y="0"/>
                    </a:lnTo>
                    <a:lnTo>
                      <a:pt x="946" y="0"/>
                    </a:lnTo>
                    <a:lnTo>
                      <a:pt x="946" y="945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3" name="Google Shape;300;p23"/>
              <p:cNvSpPr/>
              <p:nvPr/>
            </p:nvSpPr>
            <p:spPr>
              <a:xfrm rot="18900000">
                <a:off x="-17640" y="4858200"/>
                <a:ext cx="290520" cy="289080"/>
              </a:xfrm>
              <a:custGeom>
                <a:avLst/>
                <a:gdLst>
                  <a:gd name="textAreaLeft" fmla="*/ 0 w 290520"/>
                  <a:gd name="textAreaRight" fmla="*/ 290880 w 290520"/>
                  <a:gd name="textAreaTop" fmla="*/ 0 h 289080"/>
                  <a:gd name="textAreaBottom" fmla="*/ 289440 h 289080"/>
                </a:gdLst>
                <a:ahLst/>
                <a:cxnLst/>
                <a:rect l="textAreaLeft" t="textAreaTop" r="textAreaRight" b="textAreaBottom"/>
                <a:pathLst>
                  <a:path w="823" h="822">
                    <a:moveTo>
                      <a:pt x="17" y="803"/>
                    </a:moveTo>
                    <a:lnTo>
                      <a:pt x="804" y="803"/>
                    </a:lnTo>
                    <a:lnTo>
                      <a:pt x="804" y="18"/>
                    </a:lnTo>
                    <a:lnTo>
                      <a:pt x="17" y="18"/>
                    </a:lnTo>
                    <a:lnTo>
                      <a:pt x="17" y="803"/>
                    </a:lnTo>
                    <a:close/>
                    <a:moveTo>
                      <a:pt x="822" y="821"/>
                    </a:moveTo>
                    <a:lnTo>
                      <a:pt x="0" y="821"/>
                    </a:lnTo>
                    <a:lnTo>
                      <a:pt x="0" y="0"/>
                    </a:lnTo>
                    <a:lnTo>
                      <a:pt x="822" y="0"/>
                    </a:lnTo>
                    <a:lnTo>
                      <a:pt x="822" y="821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154" name="Google Shape;301;p23"/>
            <p:cNvGrpSpPr/>
            <p:nvPr/>
          </p:nvGrpSpPr>
          <p:grpSpPr>
            <a:xfrm>
              <a:off x="8746560" y="-128880"/>
              <a:ext cx="537480" cy="537840"/>
              <a:chOff x="8746560" y="-128880"/>
              <a:chExt cx="537480" cy="537840"/>
            </a:xfrm>
          </p:grpSpPr>
          <p:sp>
            <p:nvSpPr>
              <p:cNvPr id="155" name="Google Shape;302;p23"/>
              <p:cNvSpPr/>
              <p:nvPr/>
            </p:nvSpPr>
            <p:spPr>
              <a:xfrm rot="18900000">
                <a:off x="8825040" y="-49680"/>
                <a:ext cx="380160" cy="380160"/>
              </a:xfrm>
              <a:custGeom>
                <a:avLst/>
                <a:gdLst>
                  <a:gd name="textAreaLeft" fmla="*/ 0 w 380160"/>
                  <a:gd name="textAreaRight" fmla="*/ 380520 w 380160"/>
                  <a:gd name="textAreaTop" fmla="*/ 0 h 380160"/>
                  <a:gd name="textAreaBottom" fmla="*/ 380520 h 380160"/>
                </a:gdLst>
                <a:ahLst/>
                <a:cxnLst/>
                <a:rect l="textAreaLeft" t="textAreaTop" r="textAreaRight" b="textAreaBottom"/>
                <a:pathLst>
                  <a:path w="947" h="946">
                    <a:moveTo>
                      <a:pt x="18" y="927"/>
                    </a:moveTo>
                    <a:lnTo>
                      <a:pt x="928" y="927"/>
                    </a:lnTo>
                    <a:lnTo>
                      <a:pt x="928" y="18"/>
                    </a:lnTo>
                    <a:lnTo>
                      <a:pt x="18" y="18"/>
                    </a:lnTo>
                    <a:lnTo>
                      <a:pt x="18" y="927"/>
                    </a:lnTo>
                    <a:close/>
                    <a:moveTo>
                      <a:pt x="946" y="945"/>
                    </a:moveTo>
                    <a:lnTo>
                      <a:pt x="0" y="945"/>
                    </a:lnTo>
                    <a:lnTo>
                      <a:pt x="0" y="0"/>
                    </a:lnTo>
                    <a:lnTo>
                      <a:pt x="946" y="0"/>
                    </a:lnTo>
                    <a:lnTo>
                      <a:pt x="946" y="945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56" name="Google Shape;303;p23"/>
              <p:cNvSpPr/>
              <p:nvPr/>
            </p:nvSpPr>
            <p:spPr>
              <a:xfrm rot="18900000">
                <a:off x="8869320" y="-4680"/>
                <a:ext cx="290520" cy="289080"/>
              </a:xfrm>
              <a:custGeom>
                <a:avLst/>
                <a:gdLst>
                  <a:gd name="textAreaLeft" fmla="*/ 0 w 290520"/>
                  <a:gd name="textAreaRight" fmla="*/ 290880 w 290520"/>
                  <a:gd name="textAreaTop" fmla="*/ 0 h 289080"/>
                  <a:gd name="textAreaBottom" fmla="*/ 289440 h 289080"/>
                </a:gdLst>
                <a:ahLst/>
                <a:cxnLst/>
                <a:rect l="textAreaLeft" t="textAreaTop" r="textAreaRight" b="textAreaBottom"/>
                <a:pathLst>
                  <a:path w="823" h="822">
                    <a:moveTo>
                      <a:pt x="17" y="803"/>
                    </a:moveTo>
                    <a:lnTo>
                      <a:pt x="804" y="803"/>
                    </a:lnTo>
                    <a:lnTo>
                      <a:pt x="804" y="18"/>
                    </a:lnTo>
                    <a:lnTo>
                      <a:pt x="17" y="18"/>
                    </a:lnTo>
                    <a:lnTo>
                      <a:pt x="17" y="803"/>
                    </a:lnTo>
                    <a:close/>
                    <a:moveTo>
                      <a:pt x="822" y="821"/>
                    </a:moveTo>
                    <a:lnTo>
                      <a:pt x="0" y="821"/>
                    </a:lnTo>
                    <a:lnTo>
                      <a:pt x="0" y="0"/>
                    </a:lnTo>
                    <a:lnTo>
                      <a:pt x="822" y="0"/>
                    </a:lnTo>
                    <a:lnTo>
                      <a:pt x="822" y="821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36;p4"/>
          <p:cNvSpPr/>
          <p:nvPr/>
        </p:nvSpPr>
        <p:spPr>
          <a:xfrm>
            <a:off x="176040" y="213480"/>
            <a:ext cx="8791560" cy="471672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D4C8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FFFFFF"/>
              </a:solidFill>
              <a:latin typeface="OpenSymbol"/>
            </a:endParaRPr>
          </a:p>
        </p:txBody>
      </p:sp>
      <p:grpSp>
        <p:nvGrpSpPr>
          <p:cNvPr id="158" name="Google Shape;37;p4"/>
          <p:cNvGrpSpPr/>
          <p:nvPr/>
        </p:nvGrpSpPr>
        <p:grpSpPr>
          <a:xfrm>
            <a:off x="-140400" y="-128880"/>
            <a:ext cx="9424440" cy="5401080"/>
            <a:chOff x="-140400" y="-128880"/>
            <a:chExt cx="9424440" cy="5401080"/>
          </a:xfrm>
        </p:grpSpPr>
        <p:grpSp>
          <p:nvGrpSpPr>
            <p:cNvPr id="159" name="Google Shape;38;p4"/>
            <p:cNvGrpSpPr/>
            <p:nvPr/>
          </p:nvGrpSpPr>
          <p:grpSpPr>
            <a:xfrm>
              <a:off x="-140400" y="4734360"/>
              <a:ext cx="537480" cy="537840"/>
              <a:chOff x="-140400" y="4734360"/>
              <a:chExt cx="537480" cy="537840"/>
            </a:xfrm>
          </p:grpSpPr>
          <p:sp>
            <p:nvSpPr>
              <p:cNvPr id="160" name="Google Shape;39;p4"/>
              <p:cNvSpPr/>
              <p:nvPr/>
            </p:nvSpPr>
            <p:spPr>
              <a:xfrm rot="18900000">
                <a:off x="-61560" y="4813200"/>
                <a:ext cx="380160" cy="380160"/>
              </a:xfrm>
              <a:custGeom>
                <a:avLst/>
                <a:gdLst>
                  <a:gd name="textAreaLeft" fmla="*/ 0 w 380160"/>
                  <a:gd name="textAreaRight" fmla="*/ 380520 w 380160"/>
                  <a:gd name="textAreaTop" fmla="*/ 0 h 380160"/>
                  <a:gd name="textAreaBottom" fmla="*/ 380520 h 380160"/>
                </a:gdLst>
                <a:ahLst/>
                <a:cxnLst/>
                <a:rect l="textAreaLeft" t="textAreaTop" r="textAreaRight" b="textAreaBottom"/>
                <a:pathLst>
                  <a:path w="947" h="946">
                    <a:moveTo>
                      <a:pt x="18" y="927"/>
                    </a:moveTo>
                    <a:lnTo>
                      <a:pt x="928" y="927"/>
                    </a:lnTo>
                    <a:lnTo>
                      <a:pt x="928" y="18"/>
                    </a:lnTo>
                    <a:lnTo>
                      <a:pt x="18" y="18"/>
                    </a:lnTo>
                    <a:lnTo>
                      <a:pt x="18" y="927"/>
                    </a:lnTo>
                    <a:close/>
                    <a:moveTo>
                      <a:pt x="946" y="945"/>
                    </a:moveTo>
                    <a:lnTo>
                      <a:pt x="0" y="945"/>
                    </a:lnTo>
                    <a:lnTo>
                      <a:pt x="0" y="0"/>
                    </a:lnTo>
                    <a:lnTo>
                      <a:pt x="946" y="0"/>
                    </a:lnTo>
                    <a:lnTo>
                      <a:pt x="946" y="945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1" name="Google Shape;40;p4"/>
              <p:cNvSpPr/>
              <p:nvPr/>
            </p:nvSpPr>
            <p:spPr>
              <a:xfrm rot="18900000">
                <a:off x="-17640" y="4858200"/>
                <a:ext cx="290520" cy="289080"/>
              </a:xfrm>
              <a:custGeom>
                <a:avLst/>
                <a:gdLst>
                  <a:gd name="textAreaLeft" fmla="*/ 0 w 290520"/>
                  <a:gd name="textAreaRight" fmla="*/ 290880 w 290520"/>
                  <a:gd name="textAreaTop" fmla="*/ 0 h 289080"/>
                  <a:gd name="textAreaBottom" fmla="*/ 289440 h 289080"/>
                </a:gdLst>
                <a:ahLst/>
                <a:cxnLst/>
                <a:rect l="textAreaLeft" t="textAreaTop" r="textAreaRight" b="textAreaBottom"/>
                <a:pathLst>
                  <a:path w="823" h="822">
                    <a:moveTo>
                      <a:pt x="17" y="803"/>
                    </a:moveTo>
                    <a:lnTo>
                      <a:pt x="804" y="803"/>
                    </a:lnTo>
                    <a:lnTo>
                      <a:pt x="804" y="18"/>
                    </a:lnTo>
                    <a:lnTo>
                      <a:pt x="17" y="18"/>
                    </a:lnTo>
                    <a:lnTo>
                      <a:pt x="17" y="803"/>
                    </a:lnTo>
                    <a:close/>
                    <a:moveTo>
                      <a:pt x="822" y="821"/>
                    </a:moveTo>
                    <a:lnTo>
                      <a:pt x="0" y="821"/>
                    </a:lnTo>
                    <a:lnTo>
                      <a:pt x="0" y="0"/>
                    </a:lnTo>
                    <a:lnTo>
                      <a:pt x="822" y="0"/>
                    </a:lnTo>
                    <a:lnTo>
                      <a:pt x="822" y="821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162" name="Google Shape;41;p4"/>
            <p:cNvGrpSpPr/>
            <p:nvPr/>
          </p:nvGrpSpPr>
          <p:grpSpPr>
            <a:xfrm>
              <a:off x="8746560" y="-128880"/>
              <a:ext cx="537480" cy="537840"/>
              <a:chOff x="8746560" y="-128880"/>
              <a:chExt cx="537480" cy="537840"/>
            </a:xfrm>
          </p:grpSpPr>
          <p:sp>
            <p:nvSpPr>
              <p:cNvPr id="163" name="Google Shape;42;p4"/>
              <p:cNvSpPr/>
              <p:nvPr/>
            </p:nvSpPr>
            <p:spPr>
              <a:xfrm rot="18900000">
                <a:off x="8825040" y="-49680"/>
                <a:ext cx="380160" cy="380160"/>
              </a:xfrm>
              <a:custGeom>
                <a:avLst/>
                <a:gdLst>
                  <a:gd name="textAreaLeft" fmla="*/ 0 w 380160"/>
                  <a:gd name="textAreaRight" fmla="*/ 380520 w 380160"/>
                  <a:gd name="textAreaTop" fmla="*/ 0 h 380160"/>
                  <a:gd name="textAreaBottom" fmla="*/ 380520 h 380160"/>
                </a:gdLst>
                <a:ahLst/>
                <a:cxnLst/>
                <a:rect l="textAreaLeft" t="textAreaTop" r="textAreaRight" b="textAreaBottom"/>
                <a:pathLst>
                  <a:path w="947" h="946">
                    <a:moveTo>
                      <a:pt x="18" y="927"/>
                    </a:moveTo>
                    <a:lnTo>
                      <a:pt x="928" y="927"/>
                    </a:lnTo>
                    <a:lnTo>
                      <a:pt x="928" y="18"/>
                    </a:lnTo>
                    <a:lnTo>
                      <a:pt x="18" y="18"/>
                    </a:lnTo>
                    <a:lnTo>
                      <a:pt x="18" y="927"/>
                    </a:lnTo>
                    <a:close/>
                    <a:moveTo>
                      <a:pt x="946" y="945"/>
                    </a:moveTo>
                    <a:lnTo>
                      <a:pt x="0" y="945"/>
                    </a:lnTo>
                    <a:lnTo>
                      <a:pt x="0" y="0"/>
                    </a:lnTo>
                    <a:lnTo>
                      <a:pt x="946" y="0"/>
                    </a:lnTo>
                    <a:lnTo>
                      <a:pt x="946" y="945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64" name="Google Shape;43;p4"/>
              <p:cNvSpPr/>
              <p:nvPr/>
            </p:nvSpPr>
            <p:spPr>
              <a:xfrm rot="18900000">
                <a:off x="8869320" y="-4680"/>
                <a:ext cx="290520" cy="289080"/>
              </a:xfrm>
              <a:custGeom>
                <a:avLst/>
                <a:gdLst>
                  <a:gd name="textAreaLeft" fmla="*/ 0 w 290520"/>
                  <a:gd name="textAreaRight" fmla="*/ 290880 w 290520"/>
                  <a:gd name="textAreaTop" fmla="*/ 0 h 289080"/>
                  <a:gd name="textAreaBottom" fmla="*/ 289440 h 289080"/>
                </a:gdLst>
                <a:ahLst/>
                <a:cxnLst/>
                <a:rect l="textAreaLeft" t="textAreaTop" r="textAreaRight" b="textAreaBottom"/>
                <a:pathLst>
                  <a:path w="823" h="822">
                    <a:moveTo>
                      <a:pt x="17" y="803"/>
                    </a:moveTo>
                    <a:lnTo>
                      <a:pt x="804" y="803"/>
                    </a:lnTo>
                    <a:lnTo>
                      <a:pt x="804" y="18"/>
                    </a:lnTo>
                    <a:lnTo>
                      <a:pt x="17" y="18"/>
                    </a:lnTo>
                    <a:lnTo>
                      <a:pt x="17" y="803"/>
                    </a:lnTo>
                    <a:close/>
                    <a:moveTo>
                      <a:pt x="822" y="821"/>
                    </a:moveTo>
                    <a:lnTo>
                      <a:pt x="0" y="821"/>
                    </a:lnTo>
                    <a:lnTo>
                      <a:pt x="0" y="0"/>
                    </a:lnTo>
                    <a:lnTo>
                      <a:pt x="822" y="0"/>
                    </a:lnTo>
                    <a:lnTo>
                      <a:pt x="822" y="821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sp>
        <p:nvSpPr>
          <p:cNvPr id="165" name="PlaceHolder 1"/>
          <p:cNvSpPr>
            <a:spLocks noGrp="1"/>
          </p:cNvSpPr>
          <p:nvPr>
            <p:ph type="title"/>
          </p:nvPr>
        </p:nvSpPr>
        <p:spPr>
          <a:xfrm>
            <a:off x="805320" y="894600"/>
            <a:ext cx="4046400" cy="5569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buNone/>
            </a:pPr>
            <a:r>
              <a:rPr lang="fr-FR" sz="35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66" name="PlaceHolder 2"/>
          <p:cNvSpPr>
            <a:spLocks noGrp="1"/>
          </p:cNvSpPr>
          <p:nvPr>
            <p:ph type="body"/>
          </p:nvPr>
        </p:nvSpPr>
        <p:spPr>
          <a:xfrm>
            <a:off x="805320" y="1451880"/>
            <a:ext cx="4046400" cy="279648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9" name="Google Shape;47;p5"/>
          <p:cNvGrpSpPr/>
          <p:nvPr/>
        </p:nvGrpSpPr>
        <p:grpSpPr>
          <a:xfrm>
            <a:off x="-11520" y="-17280"/>
            <a:ext cx="9155160" cy="5177520"/>
            <a:chOff x="-11520" y="-17280"/>
            <a:chExt cx="9155160" cy="5177520"/>
          </a:xfrm>
        </p:grpSpPr>
        <p:grpSp>
          <p:nvGrpSpPr>
            <p:cNvPr id="170" name="Google Shape;48;p5"/>
            <p:cNvGrpSpPr/>
            <p:nvPr/>
          </p:nvGrpSpPr>
          <p:grpSpPr>
            <a:xfrm>
              <a:off x="8476200" y="-17280"/>
              <a:ext cx="667440" cy="667440"/>
              <a:chOff x="8476200" y="-17280"/>
              <a:chExt cx="667440" cy="667440"/>
            </a:xfrm>
          </p:grpSpPr>
          <p:sp>
            <p:nvSpPr>
              <p:cNvPr id="171" name="Google Shape;49;p5"/>
              <p:cNvSpPr/>
              <p:nvPr/>
            </p:nvSpPr>
            <p:spPr>
              <a:xfrm flipH="1">
                <a:off x="8476200" y="-17280"/>
                <a:ext cx="667440" cy="502920"/>
              </a:xfrm>
              <a:custGeom>
                <a:avLst/>
                <a:gdLst>
                  <a:gd name="textAreaLeft" fmla="*/ 360 w 667440"/>
                  <a:gd name="textAreaRight" fmla="*/ 668160 w 667440"/>
                  <a:gd name="textAreaTop" fmla="*/ 0 h 502920"/>
                  <a:gd name="textAreaBottom" fmla="*/ 503280 h 502920"/>
                </a:gdLst>
                <a:ahLst/>
                <a:cxnLst/>
                <a:rect l="textAreaLeft" t="textAreaTop" r="textAreaRight" b="textAreaBottom"/>
                <a:pathLst>
                  <a:path w="894" h="676">
                    <a:moveTo>
                      <a:pt x="11" y="675"/>
                    </a:moveTo>
                    <a:lnTo>
                      <a:pt x="0" y="661"/>
                    </a:lnTo>
                    <a:lnTo>
                      <a:pt x="804" y="60"/>
                    </a:lnTo>
                    <a:lnTo>
                      <a:pt x="10" y="457"/>
                    </a:lnTo>
                    <a:lnTo>
                      <a:pt x="2" y="441"/>
                    </a:lnTo>
                    <a:lnTo>
                      <a:pt x="884" y="0"/>
                    </a:lnTo>
                    <a:lnTo>
                      <a:pt x="893" y="15"/>
                    </a:lnTo>
                    <a:lnTo>
                      <a:pt x="11" y="675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2" name="Google Shape;50;p5"/>
              <p:cNvSpPr/>
              <p:nvPr/>
            </p:nvSpPr>
            <p:spPr>
              <a:xfrm flipH="1">
                <a:off x="8482680" y="-17280"/>
                <a:ext cx="660960" cy="177480"/>
              </a:xfrm>
              <a:custGeom>
                <a:avLst/>
                <a:gdLst>
                  <a:gd name="textAreaLeft" fmla="*/ 360 w 660960"/>
                  <a:gd name="textAreaRight" fmla="*/ 661680 w 660960"/>
                  <a:gd name="textAreaTop" fmla="*/ 0 h 177480"/>
                  <a:gd name="textAreaBottom" fmla="*/ 177840 h 177480"/>
                </a:gdLst>
                <a:ahLst/>
                <a:cxnLst/>
                <a:rect l="textAreaLeft" t="textAreaTop" r="textAreaRight" b="textAreaBottom"/>
                <a:pathLst>
                  <a:path w="887" h="239">
                    <a:moveTo>
                      <a:pt x="4" y="238"/>
                    </a:moveTo>
                    <a:lnTo>
                      <a:pt x="0" y="221"/>
                    </a:lnTo>
                    <a:lnTo>
                      <a:pt x="812" y="18"/>
                    </a:lnTo>
                    <a:lnTo>
                      <a:pt x="2" y="18"/>
                    </a:lnTo>
                    <a:lnTo>
                      <a:pt x="2" y="0"/>
                    </a:lnTo>
                    <a:lnTo>
                      <a:pt x="884" y="0"/>
                    </a:lnTo>
                    <a:lnTo>
                      <a:pt x="886" y="17"/>
                    </a:lnTo>
                    <a:lnTo>
                      <a:pt x="4" y="238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3" name="Google Shape;51;p5"/>
              <p:cNvSpPr/>
              <p:nvPr/>
            </p:nvSpPr>
            <p:spPr>
              <a:xfrm flipH="1">
                <a:off x="8476200" y="-17280"/>
                <a:ext cx="667440" cy="667440"/>
              </a:xfrm>
              <a:custGeom>
                <a:avLst/>
                <a:gdLst>
                  <a:gd name="textAreaLeft" fmla="*/ 360 w 667440"/>
                  <a:gd name="textAreaRight" fmla="*/ 668160 w 667440"/>
                  <a:gd name="textAreaTop" fmla="*/ 0 h 667440"/>
                  <a:gd name="textAreaBottom" fmla="*/ 667800 h 667440"/>
                </a:gdLst>
                <a:ahLst/>
                <a:cxnLst/>
                <a:rect l="textAreaLeft" t="textAreaTop" r="textAreaRight" b="textAreaBottom"/>
                <a:pathLst>
                  <a:path w="895" h="894">
                    <a:moveTo>
                      <a:pt x="12" y="893"/>
                    </a:moveTo>
                    <a:lnTo>
                      <a:pt x="0" y="881"/>
                    </a:lnTo>
                    <a:lnTo>
                      <a:pt x="882" y="0"/>
                    </a:lnTo>
                    <a:lnTo>
                      <a:pt x="894" y="12"/>
                    </a:lnTo>
                    <a:lnTo>
                      <a:pt x="12" y="893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174" name="Google Shape;52;p5"/>
            <p:cNvGrpSpPr/>
            <p:nvPr/>
          </p:nvGrpSpPr>
          <p:grpSpPr>
            <a:xfrm>
              <a:off x="-11520" y="4492800"/>
              <a:ext cx="667440" cy="667440"/>
              <a:chOff x="-11520" y="4492800"/>
              <a:chExt cx="667440" cy="667440"/>
            </a:xfrm>
          </p:grpSpPr>
          <p:sp>
            <p:nvSpPr>
              <p:cNvPr id="175" name="Google Shape;53;p5"/>
              <p:cNvSpPr/>
              <p:nvPr/>
            </p:nvSpPr>
            <p:spPr>
              <a:xfrm flipV="1">
                <a:off x="-11160" y="4656600"/>
                <a:ext cx="667440" cy="502920"/>
              </a:xfrm>
              <a:custGeom>
                <a:avLst/>
                <a:gdLst>
                  <a:gd name="textAreaLeft" fmla="*/ 0 w 667440"/>
                  <a:gd name="textAreaRight" fmla="*/ 667800 w 667440"/>
                  <a:gd name="textAreaTop" fmla="*/ -360 h 502920"/>
                  <a:gd name="textAreaBottom" fmla="*/ 502920 h 502920"/>
                </a:gdLst>
                <a:ahLst/>
                <a:cxnLst/>
                <a:rect l="textAreaLeft" t="textAreaTop" r="textAreaRight" b="textAreaBottom"/>
                <a:pathLst>
                  <a:path w="894" h="676">
                    <a:moveTo>
                      <a:pt x="11" y="675"/>
                    </a:moveTo>
                    <a:lnTo>
                      <a:pt x="0" y="661"/>
                    </a:lnTo>
                    <a:lnTo>
                      <a:pt x="804" y="60"/>
                    </a:lnTo>
                    <a:lnTo>
                      <a:pt x="10" y="457"/>
                    </a:lnTo>
                    <a:lnTo>
                      <a:pt x="2" y="441"/>
                    </a:lnTo>
                    <a:lnTo>
                      <a:pt x="884" y="0"/>
                    </a:lnTo>
                    <a:lnTo>
                      <a:pt x="893" y="15"/>
                    </a:lnTo>
                    <a:lnTo>
                      <a:pt x="11" y="675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6" name="Google Shape;54;p5"/>
              <p:cNvSpPr/>
              <p:nvPr/>
            </p:nvSpPr>
            <p:spPr>
              <a:xfrm flipV="1">
                <a:off x="-11160" y="4982400"/>
                <a:ext cx="660960" cy="177480"/>
              </a:xfrm>
              <a:custGeom>
                <a:avLst/>
                <a:gdLst>
                  <a:gd name="textAreaLeft" fmla="*/ 0 w 660960"/>
                  <a:gd name="textAreaRight" fmla="*/ 661320 w 660960"/>
                  <a:gd name="textAreaTop" fmla="*/ -360 h 177480"/>
                  <a:gd name="textAreaBottom" fmla="*/ 177480 h 177480"/>
                </a:gdLst>
                <a:ahLst/>
                <a:cxnLst/>
                <a:rect l="textAreaLeft" t="textAreaTop" r="textAreaRight" b="textAreaBottom"/>
                <a:pathLst>
                  <a:path w="887" h="239">
                    <a:moveTo>
                      <a:pt x="4" y="238"/>
                    </a:moveTo>
                    <a:lnTo>
                      <a:pt x="0" y="221"/>
                    </a:lnTo>
                    <a:lnTo>
                      <a:pt x="812" y="18"/>
                    </a:lnTo>
                    <a:lnTo>
                      <a:pt x="2" y="18"/>
                    </a:lnTo>
                    <a:lnTo>
                      <a:pt x="2" y="0"/>
                    </a:lnTo>
                    <a:lnTo>
                      <a:pt x="884" y="0"/>
                    </a:lnTo>
                    <a:lnTo>
                      <a:pt x="886" y="17"/>
                    </a:lnTo>
                    <a:lnTo>
                      <a:pt x="4" y="238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77" name="Google Shape;55;p5"/>
              <p:cNvSpPr/>
              <p:nvPr/>
            </p:nvSpPr>
            <p:spPr>
              <a:xfrm flipV="1">
                <a:off x="-11160" y="4492800"/>
                <a:ext cx="667440" cy="667440"/>
              </a:xfrm>
              <a:custGeom>
                <a:avLst/>
                <a:gdLst>
                  <a:gd name="textAreaLeft" fmla="*/ 0 w 667440"/>
                  <a:gd name="textAreaRight" fmla="*/ 667800 w 667440"/>
                  <a:gd name="textAreaTop" fmla="*/ 360 h 667440"/>
                  <a:gd name="textAreaBottom" fmla="*/ 668160 h 667440"/>
                </a:gdLst>
                <a:ahLst/>
                <a:cxnLst/>
                <a:rect l="textAreaLeft" t="textAreaTop" r="textAreaRight" b="textAreaBottom"/>
                <a:pathLst>
                  <a:path w="895" h="894">
                    <a:moveTo>
                      <a:pt x="12" y="893"/>
                    </a:moveTo>
                    <a:lnTo>
                      <a:pt x="0" y="881"/>
                    </a:lnTo>
                    <a:lnTo>
                      <a:pt x="882" y="0"/>
                    </a:lnTo>
                    <a:lnTo>
                      <a:pt x="894" y="12"/>
                    </a:lnTo>
                    <a:lnTo>
                      <a:pt x="12" y="893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sp>
        <p:nvSpPr>
          <p:cNvPr id="178" name="Google Shape;56;p5"/>
          <p:cNvSpPr/>
          <p:nvPr/>
        </p:nvSpPr>
        <p:spPr>
          <a:xfrm>
            <a:off x="176040" y="213480"/>
            <a:ext cx="8791560" cy="471672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D4C8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FFFFFF"/>
              </a:solidFill>
              <a:latin typeface="OpenSymbol"/>
            </a:endParaRPr>
          </a:p>
        </p:txBody>
      </p:sp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ctr">
            <a:noAutofit/>
          </a:bodyPr>
          <a:lstStyle/>
          <a:p>
            <a:pPr indent="0">
              <a:buNone/>
            </a:pPr>
            <a:r>
              <a:rPr lang="fr-FR" sz="35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61;p6"/>
          <p:cNvSpPr/>
          <p:nvPr/>
        </p:nvSpPr>
        <p:spPr>
          <a:xfrm>
            <a:off x="176040" y="213480"/>
            <a:ext cx="8791560" cy="471672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D4C8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FFFFFF"/>
              </a:solidFill>
              <a:latin typeface="OpenSymbol"/>
            </a:endParaRPr>
          </a:p>
        </p:txBody>
      </p:sp>
      <p:grpSp>
        <p:nvGrpSpPr>
          <p:cNvPr id="184" name="Google Shape;62;p6"/>
          <p:cNvGrpSpPr/>
          <p:nvPr/>
        </p:nvGrpSpPr>
        <p:grpSpPr>
          <a:xfrm>
            <a:off x="97920" y="115920"/>
            <a:ext cx="8947080" cy="4911480"/>
            <a:chOff x="97920" y="115920"/>
            <a:chExt cx="8947080" cy="4911480"/>
          </a:xfrm>
        </p:grpSpPr>
        <p:grpSp>
          <p:nvGrpSpPr>
            <p:cNvPr id="185" name="Google Shape;63;p6"/>
            <p:cNvGrpSpPr/>
            <p:nvPr/>
          </p:nvGrpSpPr>
          <p:grpSpPr>
            <a:xfrm>
              <a:off x="8733960" y="4725720"/>
              <a:ext cx="311040" cy="301680"/>
              <a:chOff x="8733960" y="4725720"/>
              <a:chExt cx="311040" cy="301680"/>
            </a:xfrm>
          </p:grpSpPr>
          <p:sp>
            <p:nvSpPr>
              <p:cNvPr id="186" name="Google Shape;64;p6"/>
              <p:cNvSpPr/>
              <p:nvPr/>
            </p:nvSpPr>
            <p:spPr>
              <a:xfrm flipH="1">
                <a:off x="8883000" y="4725720"/>
                <a:ext cx="161640" cy="161640"/>
              </a:xfrm>
              <a:custGeom>
                <a:avLst/>
                <a:gdLst>
                  <a:gd name="textAreaLeft" fmla="*/ -360 w 161640"/>
                  <a:gd name="textAreaRight" fmla="*/ 161640 w 161640"/>
                  <a:gd name="textAreaTop" fmla="*/ 0 h 161640"/>
                  <a:gd name="textAreaBottom" fmla="*/ 162000 h 161640"/>
                </a:gdLst>
                <a:ahLst/>
                <a:cxnLst/>
                <a:rect l="textAreaLeft" t="textAreaTop" r="textAreaRight" b="textAreaBottom"/>
                <a:pathLst>
                  <a:path w="230" h="231">
                    <a:moveTo>
                      <a:pt x="0" y="230"/>
                    </a:moveTo>
                    <a:lnTo>
                      <a:pt x="0" y="212"/>
                    </a:lnTo>
                    <a:cubicBezTo>
                      <a:pt x="116" y="212"/>
                      <a:pt x="211" y="117"/>
                      <a:pt x="211" y="0"/>
                    </a:cubicBezTo>
                    <a:lnTo>
                      <a:pt x="229" y="0"/>
                    </a:lnTo>
                    <a:cubicBezTo>
                      <a:pt x="229" y="127"/>
                      <a:pt x="126" y="230"/>
                      <a:pt x="0" y="230"/>
                    </a:cubicBez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7" name="Google Shape;65;p6"/>
              <p:cNvSpPr/>
              <p:nvPr/>
            </p:nvSpPr>
            <p:spPr>
              <a:xfrm flipH="1">
                <a:off x="8883000" y="4865760"/>
                <a:ext cx="161640" cy="161640"/>
              </a:xfrm>
              <a:custGeom>
                <a:avLst/>
                <a:gdLst>
                  <a:gd name="textAreaLeft" fmla="*/ -360 w 161640"/>
                  <a:gd name="textAreaRight" fmla="*/ 161640 w 161640"/>
                  <a:gd name="textAreaTop" fmla="*/ 0 h 161640"/>
                  <a:gd name="textAreaBottom" fmla="*/ 162000 h 161640"/>
                </a:gdLst>
                <a:ahLst/>
                <a:cxnLst/>
                <a:rect l="textAreaLeft" t="textAreaTop" r="textAreaRight" b="textAreaBottom"/>
                <a:pathLst>
                  <a:path w="230" h="230">
                    <a:moveTo>
                      <a:pt x="229" y="229"/>
                    </a:moveTo>
                    <a:lnTo>
                      <a:pt x="212" y="229"/>
                    </a:lnTo>
                    <a:cubicBezTo>
                      <a:pt x="212" y="112"/>
                      <a:pt x="117" y="17"/>
                      <a:pt x="0" y="17"/>
                    </a:cubicBezTo>
                    <a:lnTo>
                      <a:pt x="0" y="0"/>
                    </a:lnTo>
                    <a:cubicBezTo>
                      <a:pt x="126" y="0"/>
                      <a:pt x="229" y="103"/>
                      <a:pt x="229" y="229"/>
                    </a:cubicBez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8" name="Google Shape;66;p6"/>
              <p:cNvSpPr/>
              <p:nvPr/>
            </p:nvSpPr>
            <p:spPr>
              <a:xfrm flipH="1">
                <a:off x="8733600" y="4865760"/>
                <a:ext cx="161640" cy="161640"/>
              </a:xfrm>
              <a:custGeom>
                <a:avLst/>
                <a:gdLst>
                  <a:gd name="textAreaLeft" fmla="*/ -360 w 161640"/>
                  <a:gd name="textAreaRight" fmla="*/ 161640 w 161640"/>
                  <a:gd name="textAreaTop" fmla="*/ 0 h 161640"/>
                  <a:gd name="textAreaBottom" fmla="*/ 162000 h 161640"/>
                </a:gdLst>
                <a:ahLst/>
                <a:cxnLst/>
                <a:rect l="textAreaLeft" t="textAreaTop" r="textAreaRight" b="textAreaBottom"/>
                <a:pathLst>
                  <a:path w="230" h="230">
                    <a:moveTo>
                      <a:pt x="18" y="229"/>
                    </a:moveTo>
                    <a:lnTo>
                      <a:pt x="0" y="229"/>
                    </a:lnTo>
                    <a:cubicBezTo>
                      <a:pt x="0" y="102"/>
                      <a:pt x="103" y="0"/>
                      <a:pt x="229" y="0"/>
                    </a:cubicBezTo>
                    <a:lnTo>
                      <a:pt x="229" y="17"/>
                    </a:lnTo>
                    <a:cubicBezTo>
                      <a:pt x="113" y="17"/>
                      <a:pt x="18" y="112"/>
                      <a:pt x="18" y="229"/>
                    </a:cubicBez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9" name="Google Shape;67;p6"/>
              <p:cNvSpPr/>
              <p:nvPr/>
            </p:nvSpPr>
            <p:spPr>
              <a:xfrm flipH="1">
                <a:off x="8733600" y="4725720"/>
                <a:ext cx="161640" cy="161640"/>
              </a:xfrm>
              <a:custGeom>
                <a:avLst/>
                <a:gdLst>
                  <a:gd name="textAreaLeft" fmla="*/ -360 w 161640"/>
                  <a:gd name="textAreaRight" fmla="*/ 161640 w 161640"/>
                  <a:gd name="textAreaTop" fmla="*/ 0 h 161640"/>
                  <a:gd name="textAreaBottom" fmla="*/ 162000 h 161640"/>
                </a:gdLst>
                <a:ahLst/>
                <a:cxnLst/>
                <a:rect l="textAreaLeft" t="textAreaTop" r="textAreaRight" b="textAreaBottom"/>
                <a:pathLst>
                  <a:path w="230" h="230">
                    <a:moveTo>
                      <a:pt x="229" y="229"/>
                    </a:moveTo>
                    <a:cubicBezTo>
                      <a:pt x="103" y="229"/>
                      <a:pt x="0" y="126"/>
                      <a:pt x="0" y="0"/>
                    </a:cubicBezTo>
                    <a:lnTo>
                      <a:pt x="17" y="0"/>
                    </a:lnTo>
                    <a:cubicBezTo>
                      <a:pt x="17" y="117"/>
                      <a:pt x="112" y="212"/>
                      <a:pt x="229" y="212"/>
                    </a:cubicBezTo>
                    <a:lnTo>
                      <a:pt x="229" y="229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190" name="Google Shape;68;p6"/>
            <p:cNvGrpSpPr/>
            <p:nvPr/>
          </p:nvGrpSpPr>
          <p:grpSpPr>
            <a:xfrm>
              <a:off x="97920" y="115920"/>
              <a:ext cx="311040" cy="301680"/>
              <a:chOff x="97920" y="115920"/>
              <a:chExt cx="311040" cy="301680"/>
            </a:xfrm>
          </p:grpSpPr>
          <p:sp>
            <p:nvSpPr>
              <p:cNvPr id="191" name="Google Shape;69;p6"/>
              <p:cNvSpPr/>
              <p:nvPr/>
            </p:nvSpPr>
            <p:spPr>
              <a:xfrm flipH="1">
                <a:off x="246960" y="115920"/>
                <a:ext cx="161640" cy="161640"/>
              </a:xfrm>
              <a:custGeom>
                <a:avLst/>
                <a:gdLst>
                  <a:gd name="textAreaLeft" fmla="*/ -360 w 161640"/>
                  <a:gd name="textAreaRight" fmla="*/ 161640 w 161640"/>
                  <a:gd name="textAreaTop" fmla="*/ 0 h 161640"/>
                  <a:gd name="textAreaBottom" fmla="*/ 162000 h 161640"/>
                </a:gdLst>
                <a:ahLst/>
                <a:cxnLst/>
                <a:rect l="textAreaLeft" t="textAreaTop" r="textAreaRight" b="textAreaBottom"/>
                <a:pathLst>
                  <a:path w="230" h="231">
                    <a:moveTo>
                      <a:pt x="0" y="230"/>
                    </a:moveTo>
                    <a:lnTo>
                      <a:pt x="0" y="212"/>
                    </a:lnTo>
                    <a:cubicBezTo>
                      <a:pt x="116" y="212"/>
                      <a:pt x="211" y="117"/>
                      <a:pt x="211" y="0"/>
                    </a:cubicBezTo>
                    <a:lnTo>
                      <a:pt x="229" y="0"/>
                    </a:lnTo>
                    <a:cubicBezTo>
                      <a:pt x="229" y="127"/>
                      <a:pt x="126" y="230"/>
                      <a:pt x="0" y="230"/>
                    </a:cubicBez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2" name="Google Shape;70;p6"/>
              <p:cNvSpPr/>
              <p:nvPr/>
            </p:nvSpPr>
            <p:spPr>
              <a:xfrm flipH="1">
                <a:off x="246960" y="255960"/>
                <a:ext cx="161640" cy="161640"/>
              </a:xfrm>
              <a:custGeom>
                <a:avLst/>
                <a:gdLst>
                  <a:gd name="textAreaLeft" fmla="*/ -360 w 161640"/>
                  <a:gd name="textAreaRight" fmla="*/ 161640 w 161640"/>
                  <a:gd name="textAreaTop" fmla="*/ 0 h 161640"/>
                  <a:gd name="textAreaBottom" fmla="*/ 162000 h 161640"/>
                </a:gdLst>
                <a:ahLst/>
                <a:cxnLst/>
                <a:rect l="textAreaLeft" t="textAreaTop" r="textAreaRight" b="textAreaBottom"/>
                <a:pathLst>
                  <a:path w="230" h="230">
                    <a:moveTo>
                      <a:pt x="229" y="229"/>
                    </a:moveTo>
                    <a:lnTo>
                      <a:pt x="212" y="229"/>
                    </a:lnTo>
                    <a:cubicBezTo>
                      <a:pt x="212" y="112"/>
                      <a:pt x="117" y="17"/>
                      <a:pt x="0" y="17"/>
                    </a:cubicBezTo>
                    <a:lnTo>
                      <a:pt x="0" y="0"/>
                    </a:lnTo>
                    <a:cubicBezTo>
                      <a:pt x="126" y="0"/>
                      <a:pt x="229" y="103"/>
                      <a:pt x="229" y="229"/>
                    </a:cubicBez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3" name="Google Shape;71;p6"/>
              <p:cNvSpPr/>
              <p:nvPr/>
            </p:nvSpPr>
            <p:spPr>
              <a:xfrm flipH="1">
                <a:off x="97560" y="255960"/>
                <a:ext cx="161640" cy="161640"/>
              </a:xfrm>
              <a:custGeom>
                <a:avLst/>
                <a:gdLst>
                  <a:gd name="textAreaLeft" fmla="*/ -360 w 161640"/>
                  <a:gd name="textAreaRight" fmla="*/ 161640 w 161640"/>
                  <a:gd name="textAreaTop" fmla="*/ 0 h 161640"/>
                  <a:gd name="textAreaBottom" fmla="*/ 162000 h 161640"/>
                </a:gdLst>
                <a:ahLst/>
                <a:cxnLst/>
                <a:rect l="textAreaLeft" t="textAreaTop" r="textAreaRight" b="textAreaBottom"/>
                <a:pathLst>
                  <a:path w="230" h="230">
                    <a:moveTo>
                      <a:pt x="18" y="229"/>
                    </a:moveTo>
                    <a:lnTo>
                      <a:pt x="0" y="229"/>
                    </a:lnTo>
                    <a:cubicBezTo>
                      <a:pt x="0" y="102"/>
                      <a:pt x="103" y="0"/>
                      <a:pt x="229" y="0"/>
                    </a:cubicBezTo>
                    <a:lnTo>
                      <a:pt x="229" y="17"/>
                    </a:lnTo>
                    <a:cubicBezTo>
                      <a:pt x="113" y="17"/>
                      <a:pt x="18" y="112"/>
                      <a:pt x="18" y="229"/>
                    </a:cubicBez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4" name="Google Shape;72;p6"/>
              <p:cNvSpPr/>
              <p:nvPr/>
            </p:nvSpPr>
            <p:spPr>
              <a:xfrm flipH="1">
                <a:off x="97560" y="115920"/>
                <a:ext cx="161640" cy="161640"/>
              </a:xfrm>
              <a:custGeom>
                <a:avLst/>
                <a:gdLst>
                  <a:gd name="textAreaLeft" fmla="*/ -360 w 161640"/>
                  <a:gd name="textAreaRight" fmla="*/ 161640 w 161640"/>
                  <a:gd name="textAreaTop" fmla="*/ 0 h 161640"/>
                  <a:gd name="textAreaBottom" fmla="*/ 162000 h 161640"/>
                </a:gdLst>
                <a:ahLst/>
                <a:cxnLst/>
                <a:rect l="textAreaLeft" t="textAreaTop" r="textAreaRight" b="textAreaBottom"/>
                <a:pathLst>
                  <a:path w="230" h="230">
                    <a:moveTo>
                      <a:pt x="229" y="229"/>
                    </a:moveTo>
                    <a:cubicBezTo>
                      <a:pt x="103" y="229"/>
                      <a:pt x="0" y="126"/>
                      <a:pt x="0" y="0"/>
                    </a:cubicBezTo>
                    <a:lnTo>
                      <a:pt x="17" y="0"/>
                    </a:lnTo>
                    <a:cubicBezTo>
                      <a:pt x="17" y="117"/>
                      <a:pt x="112" y="212"/>
                      <a:pt x="229" y="212"/>
                    </a:cubicBezTo>
                    <a:lnTo>
                      <a:pt x="229" y="229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ctr">
            <a:noAutofit/>
          </a:bodyPr>
          <a:lstStyle/>
          <a:p>
            <a:pPr indent="0">
              <a:buNone/>
            </a:pPr>
            <a:r>
              <a:rPr lang="fr-FR" sz="35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75;p7"/>
          <p:cNvSpPr/>
          <p:nvPr/>
        </p:nvSpPr>
        <p:spPr>
          <a:xfrm>
            <a:off x="176040" y="213480"/>
            <a:ext cx="8791560" cy="471672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D4C8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FFFFFF"/>
              </a:solidFill>
              <a:latin typeface="OpenSymbol"/>
            </a:endParaRPr>
          </a:p>
        </p:txBody>
      </p:sp>
      <p:grpSp>
        <p:nvGrpSpPr>
          <p:cNvPr id="198" name="Google Shape;76;p7"/>
          <p:cNvGrpSpPr/>
          <p:nvPr/>
        </p:nvGrpSpPr>
        <p:grpSpPr>
          <a:xfrm>
            <a:off x="-140400" y="-128880"/>
            <a:ext cx="9424440" cy="5401080"/>
            <a:chOff x="-140400" y="-128880"/>
            <a:chExt cx="9424440" cy="5401080"/>
          </a:xfrm>
        </p:grpSpPr>
        <p:grpSp>
          <p:nvGrpSpPr>
            <p:cNvPr id="199" name="Google Shape;77;p7"/>
            <p:cNvGrpSpPr/>
            <p:nvPr/>
          </p:nvGrpSpPr>
          <p:grpSpPr>
            <a:xfrm>
              <a:off x="-140400" y="4734360"/>
              <a:ext cx="537480" cy="537840"/>
              <a:chOff x="-140400" y="4734360"/>
              <a:chExt cx="537480" cy="537840"/>
            </a:xfrm>
          </p:grpSpPr>
          <p:sp>
            <p:nvSpPr>
              <p:cNvPr id="200" name="Google Shape;78;p7"/>
              <p:cNvSpPr/>
              <p:nvPr/>
            </p:nvSpPr>
            <p:spPr>
              <a:xfrm rot="18900000">
                <a:off x="-61560" y="4813200"/>
                <a:ext cx="380160" cy="380160"/>
              </a:xfrm>
              <a:custGeom>
                <a:avLst/>
                <a:gdLst>
                  <a:gd name="textAreaLeft" fmla="*/ 0 w 380160"/>
                  <a:gd name="textAreaRight" fmla="*/ 380520 w 380160"/>
                  <a:gd name="textAreaTop" fmla="*/ 0 h 380160"/>
                  <a:gd name="textAreaBottom" fmla="*/ 380520 h 380160"/>
                </a:gdLst>
                <a:ahLst/>
                <a:cxnLst/>
                <a:rect l="textAreaLeft" t="textAreaTop" r="textAreaRight" b="textAreaBottom"/>
                <a:pathLst>
                  <a:path w="947" h="946">
                    <a:moveTo>
                      <a:pt x="18" y="927"/>
                    </a:moveTo>
                    <a:lnTo>
                      <a:pt x="928" y="927"/>
                    </a:lnTo>
                    <a:lnTo>
                      <a:pt x="928" y="18"/>
                    </a:lnTo>
                    <a:lnTo>
                      <a:pt x="18" y="18"/>
                    </a:lnTo>
                    <a:lnTo>
                      <a:pt x="18" y="927"/>
                    </a:lnTo>
                    <a:close/>
                    <a:moveTo>
                      <a:pt x="946" y="945"/>
                    </a:moveTo>
                    <a:lnTo>
                      <a:pt x="0" y="945"/>
                    </a:lnTo>
                    <a:lnTo>
                      <a:pt x="0" y="0"/>
                    </a:lnTo>
                    <a:lnTo>
                      <a:pt x="946" y="0"/>
                    </a:lnTo>
                    <a:lnTo>
                      <a:pt x="946" y="945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1" name="Google Shape;79;p7"/>
              <p:cNvSpPr/>
              <p:nvPr/>
            </p:nvSpPr>
            <p:spPr>
              <a:xfrm rot="18900000">
                <a:off x="-17640" y="4858200"/>
                <a:ext cx="290520" cy="289080"/>
              </a:xfrm>
              <a:custGeom>
                <a:avLst/>
                <a:gdLst>
                  <a:gd name="textAreaLeft" fmla="*/ 0 w 290520"/>
                  <a:gd name="textAreaRight" fmla="*/ 290880 w 290520"/>
                  <a:gd name="textAreaTop" fmla="*/ 0 h 289080"/>
                  <a:gd name="textAreaBottom" fmla="*/ 289440 h 289080"/>
                </a:gdLst>
                <a:ahLst/>
                <a:cxnLst/>
                <a:rect l="textAreaLeft" t="textAreaTop" r="textAreaRight" b="textAreaBottom"/>
                <a:pathLst>
                  <a:path w="823" h="822">
                    <a:moveTo>
                      <a:pt x="17" y="803"/>
                    </a:moveTo>
                    <a:lnTo>
                      <a:pt x="804" y="803"/>
                    </a:lnTo>
                    <a:lnTo>
                      <a:pt x="804" y="18"/>
                    </a:lnTo>
                    <a:lnTo>
                      <a:pt x="17" y="18"/>
                    </a:lnTo>
                    <a:lnTo>
                      <a:pt x="17" y="803"/>
                    </a:lnTo>
                    <a:close/>
                    <a:moveTo>
                      <a:pt x="822" y="821"/>
                    </a:moveTo>
                    <a:lnTo>
                      <a:pt x="0" y="821"/>
                    </a:lnTo>
                    <a:lnTo>
                      <a:pt x="0" y="0"/>
                    </a:lnTo>
                    <a:lnTo>
                      <a:pt x="822" y="0"/>
                    </a:lnTo>
                    <a:lnTo>
                      <a:pt x="822" y="821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202" name="Google Shape;80;p7"/>
            <p:cNvGrpSpPr/>
            <p:nvPr/>
          </p:nvGrpSpPr>
          <p:grpSpPr>
            <a:xfrm>
              <a:off x="8746560" y="-128880"/>
              <a:ext cx="537480" cy="537840"/>
              <a:chOff x="8746560" y="-128880"/>
              <a:chExt cx="537480" cy="537840"/>
            </a:xfrm>
          </p:grpSpPr>
          <p:sp>
            <p:nvSpPr>
              <p:cNvPr id="203" name="Google Shape;81;p7"/>
              <p:cNvSpPr/>
              <p:nvPr/>
            </p:nvSpPr>
            <p:spPr>
              <a:xfrm rot="18900000">
                <a:off x="8825040" y="-49680"/>
                <a:ext cx="380160" cy="380160"/>
              </a:xfrm>
              <a:custGeom>
                <a:avLst/>
                <a:gdLst>
                  <a:gd name="textAreaLeft" fmla="*/ 0 w 380160"/>
                  <a:gd name="textAreaRight" fmla="*/ 380520 w 380160"/>
                  <a:gd name="textAreaTop" fmla="*/ 0 h 380160"/>
                  <a:gd name="textAreaBottom" fmla="*/ 380520 h 380160"/>
                </a:gdLst>
                <a:ahLst/>
                <a:cxnLst/>
                <a:rect l="textAreaLeft" t="textAreaTop" r="textAreaRight" b="textAreaBottom"/>
                <a:pathLst>
                  <a:path w="947" h="946">
                    <a:moveTo>
                      <a:pt x="18" y="927"/>
                    </a:moveTo>
                    <a:lnTo>
                      <a:pt x="928" y="927"/>
                    </a:lnTo>
                    <a:lnTo>
                      <a:pt x="928" y="18"/>
                    </a:lnTo>
                    <a:lnTo>
                      <a:pt x="18" y="18"/>
                    </a:lnTo>
                    <a:lnTo>
                      <a:pt x="18" y="927"/>
                    </a:lnTo>
                    <a:close/>
                    <a:moveTo>
                      <a:pt x="946" y="945"/>
                    </a:moveTo>
                    <a:lnTo>
                      <a:pt x="0" y="945"/>
                    </a:lnTo>
                    <a:lnTo>
                      <a:pt x="0" y="0"/>
                    </a:lnTo>
                    <a:lnTo>
                      <a:pt x="946" y="0"/>
                    </a:lnTo>
                    <a:lnTo>
                      <a:pt x="946" y="945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04" name="Google Shape;82;p7"/>
              <p:cNvSpPr/>
              <p:nvPr/>
            </p:nvSpPr>
            <p:spPr>
              <a:xfrm rot="18900000">
                <a:off x="8869320" y="-4680"/>
                <a:ext cx="290520" cy="289080"/>
              </a:xfrm>
              <a:custGeom>
                <a:avLst/>
                <a:gdLst>
                  <a:gd name="textAreaLeft" fmla="*/ 0 w 290520"/>
                  <a:gd name="textAreaRight" fmla="*/ 290880 w 290520"/>
                  <a:gd name="textAreaTop" fmla="*/ 0 h 289080"/>
                  <a:gd name="textAreaBottom" fmla="*/ 289440 h 289080"/>
                </a:gdLst>
                <a:ahLst/>
                <a:cxnLst/>
                <a:rect l="textAreaLeft" t="textAreaTop" r="textAreaRight" b="textAreaBottom"/>
                <a:pathLst>
                  <a:path w="823" h="822">
                    <a:moveTo>
                      <a:pt x="17" y="803"/>
                    </a:moveTo>
                    <a:lnTo>
                      <a:pt x="804" y="803"/>
                    </a:lnTo>
                    <a:lnTo>
                      <a:pt x="804" y="18"/>
                    </a:lnTo>
                    <a:lnTo>
                      <a:pt x="17" y="18"/>
                    </a:lnTo>
                    <a:lnTo>
                      <a:pt x="17" y="803"/>
                    </a:lnTo>
                    <a:close/>
                    <a:moveTo>
                      <a:pt x="822" y="821"/>
                    </a:moveTo>
                    <a:lnTo>
                      <a:pt x="0" y="821"/>
                    </a:lnTo>
                    <a:lnTo>
                      <a:pt x="0" y="0"/>
                    </a:lnTo>
                    <a:lnTo>
                      <a:pt x="822" y="0"/>
                    </a:lnTo>
                    <a:lnTo>
                      <a:pt x="822" y="821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sp>
        <p:nvSpPr>
          <p:cNvPr id="205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ctr">
            <a:noAutofit/>
          </a:bodyPr>
          <a:lstStyle/>
          <a:p>
            <a:pPr indent="0">
              <a:buNone/>
            </a:pPr>
            <a:r>
              <a:rPr lang="fr-FR" sz="35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06" name="PlaceHolder 2"/>
          <p:cNvSpPr>
            <a:spLocks noGrp="1"/>
          </p:cNvSpPr>
          <p:nvPr>
            <p:ph type="body"/>
          </p:nvPr>
        </p:nvSpPr>
        <p:spPr>
          <a:xfrm>
            <a:off x="3747960" y="1146600"/>
            <a:ext cx="4675680" cy="345996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ctr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86;p8"/>
          <p:cNvSpPr/>
          <p:nvPr/>
        </p:nvSpPr>
        <p:spPr>
          <a:xfrm>
            <a:off x="176040" y="453600"/>
            <a:ext cx="8791560" cy="423576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D4C8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FFFFFF"/>
              </a:solidFill>
              <a:latin typeface="OpenSymbol"/>
            </a:endParaRPr>
          </a:p>
        </p:txBody>
      </p:sp>
      <p:grpSp>
        <p:nvGrpSpPr>
          <p:cNvPr id="208" name="Google Shape;87;p8"/>
          <p:cNvGrpSpPr/>
          <p:nvPr/>
        </p:nvGrpSpPr>
        <p:grpSpPr>
          <a:xfrm>
            <a:off x="-11520" y="0"/>
            <a:ext cx="9155520" cy="5178240"/>
            <a:chOff x="-11520" y="0"/>
            <a:chExt cx="9155520" cy="5178240"/>
          </a:xfrm>
        </p:grpSpPr>
        <p:grpSp>
          <p:nvGrpSpPr>
            <p:cNvPr id="209" name="Google Shape;88;p8"/>
            <p:cNvGrpSpPr/>
            <p:nvPr/>
          </p:nvGrpSpPr>
          <p:grpSpPr>
            <a:xfrm>
              <a:off x="-11520" y="0"/>
              <a:ext cx="667440" cy="667440"/>
              <a:chOff x="-11520" y="0"/>
              <a:chExt cx="667440" cy="667440"/>
            </a:xfrm>
          </p:grpSpPr>
          <p:sp>
            <p:nvSpPr>
              <p:cNvPr id="210" name="Google Shape;89;p8"/>
              <p:cNvSpPr/>
              <p:nvPr/>
            </p:nvSpPr>
            <p:spPr>
              <a:xfrm>
                <a:off x="-11520" y="0"/>
                <a:ext cx="667440" cy="502920"/>
              </a:xfrm>
              <a:custGeom>
                <a:avLst/>
                <a:gdLst>
                  <a:gd name="textAreaLeft" fmla="*/ 0 w 667440"/>
                  <a:gd name="textAreaRight" fmla="*/ 667800 w 667440"/>
                  <a:gd name="textAreaTop" fmla="*/ 0 h 502920"/>
                  <a:gd name="textAreaBottom" fmla="*/ 503280 h 502920"/>
                </a:gdLst>
                <a:ahLst/>
                <a:cxnLst/>
                <a:rect l="textAreaLeft" t="textAreaTop" r="textAreaRight" b="textAreaBottom"/>
                <a:pathLst>
                  <a:path w="894" h="676">
                    <a:moveTo>
                      <a:pt x="11" y="675"/>
                    </a:moveTo>
                    <a:lnTo>
                      <a:pt x="0" y="661"/>
                    </a:lnTo>
                    <a:lnTo>
                      <a:pt x="804" y="60"/>
                    </a:lnTo>
                    <a:lnTo>
                      <a:pt x="10" y="457"/>
                    </a:lnTo>
                    <a:lnTo>
                      <a:pt x="2" y="441"/>
                    </a:lnTo>
                    <a:lnTo>
                      <a:pt x="884" y="0"/>
                    </a:lnTo>
                    <a:lnTo>
                      <a:pt x="893" y="15"/>
                    </a:lnTo>
                    <a:lnTo>
                      <a:pt x="11" y="675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1" name="Google Shape;90;p8"/>
              <p:cNvSpPr/>
              <p:nvPr/>
            </p:nvSpPr>
            <p:spPr>
              <a:xfrm>
                <a:off x="-11520" y="0"/>
                <a:ext cx="660960" cy="177480"/>
              </a:xfrm>
              <a:custGeom>
                <a:avLst/>
                <a:gdLst>
                  <a:gd name="textAreaLeft" fmla="*/ 0 w 660960"/>
                  <a:gd name="textAreaRight" fmla="*/ 661320 w 660960"/>
                  <a:gd name="textAreaTop" fmla="*/ 0 h 177480"/>
                  <a:gd name="textAreaBottom" fmla="*/ 177840 h 177480"/>
                </a:gdLst>
                <a:ahLst/>
                <a:cxnLst/>
                <a:rect l="textAreaLeft" t="textAreaTop" r="textAreaRight" b="textAreaBottom"/>
                <a:pathLst>
                  <a:path w="887" h="239">
                    <a:moveTo>
                      <a:pt x="4" y="238"/>
                    </a:moveTo>
                    <a:lnTo>
                      <a:pt x="0" y="221"/>
                    </a:lnTo>
                    <a:lnTo>
                      <a:pt x="812" y="18"/>
                    </a:lnTo>
                    <a:lnTo>
                      <a:pt x="2" y="18"/>
                    </a:lnTo>
                    <a:lnTo>
                      <a:pt x="2" y="0"/>
                    </a:lnTo>
                    <a:lnTo>
                      <a:pt x="884" y="0"/>
                    </a:lnTo>
                    <a:lnTo>
                      <a:pt x="886" y="17"/>
                    </a:lnTo>
                    <a:lnTo>
                      <a:pt x="4" y="238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2" name="Google Shape;91;p8"/>
              <p:cNvSpPr/>
              <p:nvPr/>
            </p:nvSpPr>
            <p:spPr>
              <a:xfrm>
                <a:off x="-11520" y="0"/>
                <a:ext cx="667440" cy="667440"/>
              </a:xfrm>
              <a:custGeom>
                <a:avLst/>
                <a:gdLst>
                  <a:gd name="textAreaLeft" fmla="*/ 0 w 667440"/>
                  <a:gd name="textAreaRight" fmla="*/ 667800 w 667440"/>
                  <a:gd name="textAreaTop" fmla="*/ 0 h 667440"/>
                  <a:gd name="textAreaBottom" fmla="*/ 667800 h 667440"/>
                </a:gdLst>
                <a:ahLst/>
                <a:cxnLst/>
                <a:rect l="textAreaLeft" t="textAreaTop" r="textAreaRight" b="textAreaBottom"/>
                <a:pathLst>
                  <a:path w="895" h="894">
                    <a:moveTo>
                      <a:pt x="12" y="893"/>
                    </a:moveTo>
                    <a:lnTo>
                      <a:pt x="0" y="881"/>
                    </a:lnTo>
                    <a:lnTo>
                      <a:pt x="882" y="0"/>
                    </a:lnTo>
                    <a:lnTo>
                      <a:pt x="894" y="12"/>
                    </a:lnTo>
                    <a:lnTo>
                      <a:pt x="12" y="893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213" name="Google Shape;92;p8"/>
            <p:cNvGrpSpPr/>
            <p:nvPr/>
          </p:nvGrpSpPr>
          <p:grpSpPr>
            <a:xfrm>
              <a:off x="8476560" y="4510800"/>
              <a:ext cx="667440" cy="667440"/>
              <a:chOff x="8476560" y="4510800"/>
              <a:chExt cx="667440" cy="667440"/>
            </a:xfrm>
          </p:grpSpPr>
          <p:sp>
            <p:nvSpPr>
              <p:cNvPr id="214" name="Google Shape;93;p8"/>
              <p:cNvSpPr/>
              <p:nvPr/>
            </p:nvSpPr>
            <p:spPr>
              <a:xfrm rot="10800000">
                <a:off x="8476560" y="4675320"/>
                <a:ext cx="667440" cy="502920"/>
              </a:xfrm>
              <a:custGeom>
                <a:avLst/>
                <a:gdLst>
                  <a:gd name="textAreaLeft" fmla="*/ 0 w 667440"/>
                  <a:gd name="textAreaRight" fmla="*/ 667800 w 667440"/>
                  <a:gd name="textAreaTop" fmla="*/ 0 h 502920"/>
                  <a:gd name="textAreaBottom" fmla="*/ 503280 h 502920"/>
                </a:gdLst>
                <a:ahLst/>
                <a:cxnLst/>
                <a:rect l="textAreaLeft" t="textAreaTop" r="textAreaRight" b="textAreaBottom"/>
                <a:pathLst>
                  <a:path w="894" h="676">
                    <a:moveTo>
                      <a:pt x="11" y="675"/>
                    </a:moveTo>
                    <a:lnTo>
                      <a:pt x="0" y="661"/>
                    </a:lnTo>
                    <a:lnTo>
                      <a:pt x="804" y="60"/>
                    </a:lnTo>
                    <a:lnTo>
                      <a:pt x="10" y="457"/>
                    </a:lnTo>
                    <a:lnTo>
                      <a:pt x="2" y="441"/>
                    </a:lnTo>
                    <a:lnTo>
                      <a:pt x="884" y="0"/>
                    </a:lnTo>
                    <a:lnTo>
                      <a:pt x="893" y="15"/>
                    </a:lnTo>
                    <a:lnTo>
                      <a:pt x="11" y="675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5" name="Google Shape;94;p8"/>
              <p:cNvSpPr/>
              <p:nvPr/>
            </p:nvSpPr>
            <p:spPr>
              <a:xfrm rot="10800000">
                <a:off x="8483040" y="5000760"/>
                <a:ext cx="660960" cy="177480"/>
              </a:xfrm>
              <a:custGeom>
                <a:avLst/>
                <a:gdLst>
                  <a:gd name="textAreaLeft" fmla="*/ 0 w 660960"/>
                  <a:gd name="textAreaRight" fmla="*/ 661320 w 660960"/>
                  <a:gd name="textAreaTop" fmla="*/ 0 h 177480"/>
                  <a:gd name="textAreaBottom" fmla="*/ 177840 h 177480"/>
                </a:gdLst>
                <a:ahLst/>
                <a:cxnLst/>
                <a:rect l="textAreaLeft" t="textAreaTop" r="textAreaRight" b="textAreaBottom"/>
                <a:pathLst>
                  <a:path w="887" h="239">
                    <a:moveTo>
                      <a:pt x="4" y="238"/>
                    </a:moveTo>
                    <a:lnTo>
                      <a:pt x="0" y="221"/>
                    </a:lnTo>
                    <a:lnTo>
                      <a:pt x="812" y="18"/>
                    </a:lnTo>
                    <a:lnTo>
                      <a:pt x="2" y="18"/>
                    </a:lnTo>
                    <a:lnTo>
                      <a:pt x="2" y="0"/>
                    </a:lnTo>
                    <a:lnTo>
                      <a:pt x="884" y="0"/>
                    </a:lnTo>
                    <a:lnTo>
                      <a:pt x="886" y="17"/>
                    </a:lnTo>
                    <a:lnTo>
                      <a:pt x="4" y="238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6" name="Google Shape;95;p8"/>
              <p:cNvSpPr/>
              <p:nvPr/>
            </p:nvSpPr>
            <p:spPr>
              <a:xfrm rot="10800000">
                <a:off x="8476560" y="4510800"/>
                <a:ext cx="667440" cy="667440"/>
              </a:xfrm>
              <a:custGeom>
                <a:avLst/>
                <a:gdLst>
                  <a:gd name="textAreaLeft" fmla="*/ 0 w 667440"/>
                  <a:gd name="textAreaRight" fmla="*/ 667800 w 667440"/>
                  <a:gd name="textAreaTop" fmla="*/ 0 h 667440"/>
                  <a:gd name="textAreaBottom" fmla="*/ 667800 h 667440"/>
                </a:gdLst>
                <a:ahLst/>
                <a:cxnLst/>
                <a:rect l="textAreaLeft" t="textAreaTop" r="textAreaRight" b="textAreaBottom"/>
                <a:pathLst>
                  <a:path w="895" h="894">
                    <a:moveTo>
                      <a:pt x="12" y="893"/>
                    </a:moveTo>
                    <a:lnTo>
                      <a:pt x="0" y="881"/>
                    </a:lnTo>
                    <a:lnTo>
                      <a:pt x="882" y="0"/>
                    </a:lnTo>
                    <a:lnTo>
                      <a:pt x="894" y="12"/>
                    </a:lnTo>
                    <a:lnTo>
                      <a:pt x="12" y="893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sp>
        <p:nvSpPr>
          <p:cNvPr id="217" name="PlaceHolder 1"/>
          <p:cNvSpPr>
            <a:spLocks noGrp="1"/>
          </p:cNvSpPr>
          <p:nvPr>
            <p:ph type="title"/>
          </p:nvPr>
        </p:nvSpPr>
        <p:spPr>
          <a:xfrm>
            <a:off x="1388160" y="1307160"/>
            <a:ext cx="6367320" cy="25290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ctr">
            <a:noAutofit/>
          </a:bodyPr>
          <a:lstStyle/>
          <a:p>
            <a:pPr indent="0">
              <a:buNone/>
            </a:pPr>
            <a:r>
              <a:rPr lang="fr-FR" sz="60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21;p11"/>
          <p:cNvSpPr/>
          <p:nvPr/>
        </p:nvSpPr>
        <p:spPr>
          <a:xfrm>
            <a:off x="176040" y="213480"/>
            <a:ext cx="8791560" cy="471672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D4C8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FFFFFF"/>
              </a:solidFill>
              <a:latin typeface="OpenSymbol"/>
            </a:endParaRPr>
          </a:p>
        </p:txBody>
      </p:sp>
      <p:grpSp>
        <p:nvGrpSpPr>
          <p:cNvPr id="15" name="Google Shape;122;p11"/>
          <p:cNvGrpSpPr/>
          <p:nvPr/>
        </p:nvGrpSpPr>
        <p:grpSpPr>
          <a:xfrm>
            <a:off x="-140400" y="-128880"/>
            <a:ext cx="9424440" cy="5401080"/>
            <a:chOff x="-140400" y="-128880"/>
            <a:chExt cx="9424440" cy="5401080"/>
          </a:xfrm>
        </p:grpSpPr>
        <p:grpSp>
          <p:nvGrpSpPr>
            <p:cNvPr id="16" name="Google Shape;123;p11"/>
            <p:cNvGrpSpPr/>
            <p:nvPr/>
          </p:nvGrpSpPr>
          <p:grpSpPr>
            <a:xfrm>
              <a:off x="-140400" y="4734360"/>
              <a:ext cx="537480" cy="537840"/>
              <a:chOff x="-140400" y="4734360"/>
              <a:chExt cx="537480" cy="537840"/>
            </a:xfrm>
          </p:grpSpPr>
          <p:sp>
            <p:nvSpPr>
              <p:cNvPr id="17" name="Google Shape;124;p11"/>
              <p:cNvSpPr/>
              <p:nvPr/>
            </p:nvSpPr>
            <p:spPr>
              <a:xfrm rot="18900000">
                <a:off x="-61560" y="4813200"/>
                <a:ext cx="380160" cy="380160"/>
              </a:xfrm>
              <a:custGeom>
                <a:avLst/>
                <a:gdLst>
                  <a:gd name="textAreaLeft" fmla="*/ 0 w 380160"/>
                  <a:gd name="textAreaRight" fmla="*/ 380520 w 380160"/>
                  <a:gd name="textAreaTop" fmla="*/ 0 h 380160"/>
                  <a:gd name="textAreaBottom" fmla="*/ 380520 h 380160"/>
                </a:gdLst>
                <a:ahLst/>
                <a:cxnLst/>
                <a:rect l="textAreaLeft" t="textAreaTop" r="textAreaRight" b="textAreaBottom"/>
                <a:pathLst>
                  <a:path w="947" h="946">
                    <a:moveTo>
                      <a:pt x="18" y="927"/>
                    </a:moveTo>
                    <a:lnTo>
                      <a:pt x="928" y="927"/>
                    </a:lnTo>
                    <a:lnTo>
                      <a:pt x="928" y="18"/>
                    </a:lnTo>
                    <a:lnTo>
                      <a:pt x="18" y="18"/>
                    </a:lnTo>
                    <a:lnTo>
                      <a:pt x="18" y="927"/>
                    </a:lnTo>
                    <a:close/>
                    <a:moveTo>
                      <a:pt x="946" y="945"/>
                    </a:moveTo>
                    <a:lnTo>
                      <a:pt x="0" y="945"/>
                    </a:lnTo>
                    <a:lnTo>
                      <a:pt x="0" y="0"/>
                    </a:lnTo>
                    <a:lnTo>
                      <a:pt x="946" y="0"/>
                    </a:lnTo>
                    <a:lnTo>
                      <a:pt x="946" y="945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8" name="Google Shape;125;p11"/>
              <p:cNvSpPr/>
              <p:nvPr/>
            </p:nvSpPr>
            <p:spPr>
              <a:xfrm rot="18900000">
                <a:off x="-17640" y="4858200"/>
                <a:ext cx="290520" cy="289080"/>
              </a:xfrm>
              <a:custGeom>
                <a:avLst/>
                <a:gdLst>
                  <a:gd name="textAreaLeft" fmla="*/ 0 w 290520"/>
                  <a:gd name="textAreaRight" fmla="*/ 290880 w 290520"/>
                  <a:gd name="textAreaTop" fmla="*/ 0 h 289080"/>
                  <a:gd name="textAreaBottom" fmla="*/ 289440 h 289080"/>
                </a:gdLst>
                <a:ahLst/>
                <a:cxnLst/>
                <a:rect l="textAreaLeft" t="textAreaTop" r="textAreaRight" b="textAreaBottom"/>
                <a:pathLst>
                  <a:path w="823" h="822">
                    <a:moveTo>
                      <a:pt x="17" y="803"/>
                    </a:moveTo>
                    <a:lnTo>
                      <a:pt x="804" y="803"/>
                    </a:lnTo>
                    <a:lnTo>
                      <a:pt x="804" y="18"/>
                    </a:lnTo>
                    <a:lnTo>
                      <a:pt x="17" y="18"/>
                    </a:lnTo>
                    <a:lnTo>
                      <a:pt x="17" y="803"/>
                    </a:lnTo>
                    <a:close/>
                    <a:moveTo>
                      <a:pt x="822" y="821"/>
                    </a:moveTo>
                    <a:lnTo>
                      <a:pt x="0" y="821"/>
                    </a:lnTo>
                    <a:lnTo>
                      <a:pt x="0" y="0"/>
                    </a:lnTo>
                    <a:lnTo>
                      <a:pt x="822" y="0"/>
                    </a:lnTo>
                    <a:lnTo>
                      <a:pt x="822" y="821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19" name="Google Shape;126;p11"/>
            <p:cNvGrpSpPr/>
            <p:nvPr/>
          </p:nvGrpSpPr>
          <p:grpSpPr>
            <a:xfrm>
              <a:off x="8746560" y="-128880"/>
              <a:ext cx="537480" cy="537840"/>
              <a:chOff x="8746560" y="-128880"/>
              <a:chExt cx="537480" cy="537840"/>
            </a:xfrm>
          </p:grpSpPr>
          <p:sp>
            <p:nvSpPr>
              <p:cNvPr id="20" name="Google Shape;127;p11"/>
              <p:cNvSpPr/>
              <p:nvPr/>
            </p:nvSpPr>
            <p:spPr>
              <a:xfrm rot="18900000">
                <a:off x="8825040" y="-49680"/>
                <a:ext cx="380160" cy="380160"/>
              </a:xfrm>
              <a:custGeom>
                <a:avLst/>
                <a:gdLst>
                  <a:gd name="textAreaLeft" fmla="*/ 0 w 380160"/>
                  <a:gd name="textAreaRight" fmla="*/ 380520 w 380160"/>
                  <a:gd name="textAreaTop" fmla="*/ 0 h 380160"/>
                  <a:gd name="textAreaBottom" fmla="*/ 380520 h 380160"/>
                </a:gdLst>
                <a:ahLst/>
                <a:cxnLst/>
                <a:rect l="textAreaLeft" t="textAreaTop" r="textAreaRight" b="textAreaBottom"/>
                <a:pathLst>
                  <a:path w="947" h="946">
                    <a:moveTo>
                      <a:pt x="18" y="927"/>
                    </a:moveTo>
                    <a:lnTo>
                      <a:pt x="928" y="927"/>
                    </a:lnTo>
                    <a:lnTo>
                      <a:pt x="928" y="18"/>
                    </a:lnTo>
                    <a:lnTo>
                      <a:pt x="18" y="18"/>
                    </a:lnTo>
                    <a:lnTo>
                      <a:pt x="18" y="927"/>
                    </a:lnTo>
                    <a:close/>
                    <a:moveTo>
                      <a:pt x="946" y="945"/>
                    </a:moveTo>
                    <a:lnTo>
                      <a:pt x="0" y="945"/>
                    </a:lnTo>
                    <a:lnTo>
                      <a:pt x="0" y="0"/>
                    </a:lnTo>
                    <a:lnTo>
                      <a:pt x="946" y="0"/>
                    </a:lnTo>
                    <a:lnTo>
                      <a:pt x="946" y="945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" name="Google Shape;128;p11"/>
              <p:cNvSpPr/>
              <p:nvPr/>
            </p:nvSpPr>
            <p:spPr>
              <a:xfrm rot="18900000">
                <a:off x="8869320" y="-4680"/>
                <a:ext cx="290520" cy="289080"/>
              </a:xfrm>
              <a:custGeom>
                <a:avLst/>
                <a:gdLst>
                  <a:gd name="textAreaLeft" fmla="*/ 0 w 290520"/>
                  <a:gd name="textAreaRight" fmla="*/ 290880 w 290520"/>
                  <a:gd name="textAreaTop" fmla="*/ 0 h 289080"/>
                  <a:gd name="textAreaBottom" fmla="*/ 289440 h 289080"/>
                </a:gdLst>
                <a:ahLst/>
                <a:cxnLst/>
                <a:rect l="textAreaLeft" t="textAreaTop" r="textAreaRight" b="textAreaBottom"/>
                <a:pathLst>
                  <a:path w="823" h="822">
                    <a:moveTo>
                      <a:pt x="17" y="803"/>
                    </a:moveTo>
                    <a:lnTo>
                      <a:pt x="804" y="803"/>
                    </a:lnTo>
                    <a:lnTo>
                      <a:pt x="804" y="18"/>
                    </a:lnTo>
                    <a:lnTo>
                      <a:pt x="17" y="18"/>
                    </a:lnTo>
                    <a:lnTo>
                      <a:pt x="17" y="803"/>
                    </a:lnTo>
                    <a:close/>
                    <a:moveTo>
                      <a:pt x="822" y="821"/>
                    </a:moveTo>
                    <a:lnTo>
                      <a:pt x="0" y="821"/>
                    </a:lnTo>
                    <a:lnTo>
                      <a:pt x="0" y="0"/>
                    </a:lnTo>
                    <a:lnTo>
                      <a:pt x="822" y="0"/>
                    </a:lnTo>
                    <a:lnTo>
                      <a:pt x="822" y="821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284120" y="1558440"/>
            <a:ext cx="6575760" cy="15109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fr-FR" sz="6000" b="0" strike="noStrike" spc="-1">
                <a:solidFill>
                  <a:schemeClr val="dk1"/>
                </a:solidFill>
                <a:latin typeface="Sorts Mill Goudy"/>
                <a:ea typeface="Sorts Mill Goudy"/>
              </a:rPr>
              <a:t>xx%</a:t>
            </a:r>
            <a:endParaRPr lang="fr-FR" sz="60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98;p9"/>
          <p:cNvSpPr/>
          <p:nvPr/>
        </p:nvSpPr>
        <p:spPr>
          <a:xfrm>
            <a:off x="176040" y="453600"/>
            <a:ext cx="8791560" cy="423576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D4C8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FFFFFF"/>
              </a:solidFill>
              <a:latin typeface="OpenSymbol"/>
            </a:endParaRPr>
          </a:p>
        </p:txBody>
      </p:sp>
      <p:grpSp>
        <p:nvGrpSpPr>
          <p:cNvPr id="219" name="Google Shape;99;p9"/>
          <p:cNvGrpSpPr/>
          <p:nvPr/>
        </p:nvGrpSpPr>
        <p:grpSpPr>
          <a:xfrm>
            <a:off x="-162000" y="96120"/>
            <a:ext cx="9467280" cy="4951440"/>
            <a:chOff x="-162000" y="96120"/>
            <a:chExt cx="9467280" cy="4951440"/>
          </a:xfrm>
        </p:grpSpPr>
        <p:grpSp>
          <p:nvGrpSpPr>
            <p:cNvPr id="220" name="Google Shape;100;p9"/>
            <p:cNvGrpSpPr/>
            <p:nvPr/>
          </p:nvGrpSpPr>
          <p:grpSpPr>
            <a:xfrm>
              <a:off x="8742240" y="4484520"/>
              <a:ext cx="563040" cy="563040"/>
              <a:chOff x="8742240" y="4484520"/>
              <a:chExt cx="563040" cy="563040"/>
            </a:xfrm>
          </p:grpSpPr>
          <p:sp>
            <p:nvSpPr>
              <p:cNvPr id="221" name="Google Shape;101;p9"/>
              <p:cNvSpPr/>
              <p:nvPr/>
            </p:nvSpPr>
            <p:spPr>
              <a:xfrm rot="18900000">
                <a:off x="8824680" y="4566960"/>
                <a:ext cx="398160" cy="398160"/>
              </a:xfrm>
              <a:custGeom>
                <a:avLst/>
                <a:gdLst>
                  <a:gd name="textAreaLeft" fmla="*/ 0 w 398160"/>
                  <a:gd name="textAreaRight" fmla="*/ 398520 w 398160"/>
                  <a:gd name="textAreaTop" fmla="*/ 0 h 398160"/>
                  <a:gd name="textAreaBottom" fmla="*/ 398520 h 398160"/>
                </a:gdLst>
                <a:ahLst/>
                <a:cxnLst/>
                <a:rect l="textAreaLeft" t="textAreaTop" r="textAreaRight" b="textAreaBottom"/>
                <a:pathLst>
                  <a:path w="947" h="946">
                    <a:moveTo>
                      <a:pt x="18" y="927"/>
                    </a:moveTo>
                    <a:lnTo>
                      <a:pt x="928" y="927"/>
                    </a:lnTo>
                    <a:lnTo>
                      <a:pt x="928" y="18"/>
                    </a:lnTo>
                    <a:lnTo>
                      <a:pt x="18" y="18"/>
                    </a:lnTo>
                    <a:lnTo>
                      <a:pt x="18" y="927"/>
                    </a:lnTo>
                    <a:close/>
                    <a:moveTo>
                      <a:pt x="946" y="945"/>
                    </a:moveTo>
                    <a:lnTo>
                      <a:pt x="0" y="945"/>
                    </a:lnTo>
                    <a:lnTo>
                      <a:pt x="0" y="0"/>
                    </a:lnTo>
                    <a:lnTo>
                      <a:pt x="946" y="0"/>
                    </a:lnTo>
                    <a:lnTo>
                      <a:pt x="946" y="945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2" name="Google Shape;102;p9"/>
              <p:cNvSpPr/>
              <p:nvPr/>
            </p:nvSpPr>
            <p:spPr>
              <a:xfrm rot="18900000">
                <a:off x="8870760" y="4613400"/>
                <a:ext cx="304560" cy="302760"/>
              </a:xfrm>
              <a:custGeom>
                <a:avLst/>
                <a:gdLst>
                  <a:gd name="textAreaLeft" fmla="*/ 0 w 304560"/>
                  <a:gd name="textAreaRight" fmla="*/ 304920 w 304560"/>
                  <a:gd name="textAreaTop" fmla="*/ 0 h 302760"/>
                  <a:gd name="textAreaBottom" fmla="*/ 303120 h 302760"/>
                </a:gdLst>
                <a:ahLst/>
                <a:cxnLst/>
                <a:rect l="textAreaLeft" t="textAreaTop" r="textAreaRight" b="textAreaBottom"/>
                <a:pathLst>
                  <a:path w="823" h="822">
                    <a:moveTo>
                      <a:pt x="17" y="803"/>
                    </a:moveTo>
                    <a:lnTo>
                      <a:pt x="804" y="803"/>
                    </a:lnTo>
                    <a:lnTo>
                      <a:pt x="804" y="18"/>
                    </a:lnTo>
                    <a:lnTo>
                      <a:pt x="17" y="18"/>
                    </a:lnTo>
                    <a:lnTo>
                      <a:pt x="17" y="803"/>
                    </a:lnTo>
                    <a:close/>
                    <a:moveTo>
                      <a:pt x="822" y="821"/>
                    </a:moveTo>
                    <a:lnTo>
                      <a:pt x="0" y="821"/>
                    </a:lnTo>
                    <a:lnTo>
                      <a:pt x="0" y="0"/>
                    </a:lnTo>
                    <a:lnTo>
                      <a:pt x="822" y="0"/>
                    </a:lnTo>
                    <a:lnTo>
                      <a:pt x="822" y="821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223" name="Google Shape;103;p9"/>
            <p:cNvGrpSpPr/>
            <p:nvPr/>
          </p:nvGrpSpPr>
          <p:grpSpPr>
            <a:xfrm>
              <a:off x="-162000" y="96120"/>
              <a:ext cx="563040" cy="563040"/>
              <a:chOff x="-162000" y="96120"/>
              <a:chExt cx="563040" cy="563040"/>
            </a:xfrm>
          </p:grpSpPr>
          <p:sp>
            <p:nvSpPr>
              <p:cNvPr id="224" name="Google Shape;104;p9"/>
              <p:cNvSpPr/>
              <p:nvPr/>
            </p:nvSpPr>
            <p:spPr>
              <a:xfrm rot="18900000">
                <a:off x="-79200" y="178560"/>
                <a:ext cx="398160" cy="398160"/>
              </a:xfrm>
              <a:custGeom>
                <a:avLst/>
                <a:gdLst>
                  <a:gd name="textAreaLeft" fmla="*/ 0 w 398160"/>
                  <a:gd name="textAreaRight" fmla="*/ 398520 w 398160"/>
                  <a:gd name="textAreaTop" fmla="*/ 0 h 398160"/>
                  <a:gd name="textAreaBottom" fmla="*/ 398520 h 398160"/>
                </a:gdLst>
                <a:ahLst/>
                <a:cxnLst/>
                <a:rect l="textAreaLeft" t="textAreaTop" r="textAreaRight" b="textAreaBottom"/>
                <a:pathLst>
                  <a:path w="947" h="946">
                    <a:moveTo>
                      <a:pt x="18" y="927"/>
                    </a:moveTo>
                    <a:lnTo>
                      <a:pt x="928" y="927"/>
                    </a:lnTo>
                    <a:lnTo>
                      <a:pt x="928" y="18"/>
                    </a:lnTo>
                    <a:lnTo>
                      <a:pt x="18" y="18"/>
                    </a:lnTo>
                    <a:lnTo>
                      <a:pt x="18" y="927"/>
                    </a:lnTo>
                    <a:close/>
                    <a:moveTo>
                      <a:pt x="946" y="945"/>
                    </a:moveTo>
                    <a:lnTo>
                      <a:pt x="0" y="945"/>
                    </a:lnTo>
                    <a:lnTo>
                      <a:pt x="0" y="0"/>
                    </a:lnTo>
                    <a:lnTo>
                      <a:pt x="946" y="0"/>
                    </a:lnTo>
                    <a:lnTo>
                      <a:pt x="946" y="945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5" name="Google Shape;105;p9"/>
              <p:cNvSpPr/>
              <p:nvPr/>
            </p:nvSpPr>
            <p:spPr>
              <a:xfrm rot="18900000">
                <a:off x="-33120" y="225360"/>
                <a:ext cx="304560" cy="302760"/>
              </a:xfrm>
              <a:custGeom>
                <a:avLst/>
                <a:gdLst>
                  <a:gd name="textAreaLeft" fmla="*/ 0 w 304560"/>
                  <a:gd name="textAreaRight" fmla="*/ 304920 w 304560"/>
                  <a:gd name="textAreaTop" fmla="*/ 0 h 302760"/>
                  <a:gd name="textAreaBottom" fmla="*/ 303120 h 302760"/>
                </a:gdLst>
                <a:ahLst/>
                <a:cxnLst/>
                <a:rect l="textAreaLeft" t="textAreaTop" r="textAreaRight" b="textAreaBottom"/>
                <a:pathLst>
                  <a:path w="823" h="822">
                    <a:moveTo>
                      <a:pt x="17" y="803"/>
                    </a:moveTo>
                    <a:lnTo>
                      <a:pt x="804" y="803"/>
                    </a:lnTo>
                    <a:lnTo>
                      <a:pt x="804" y="18"/>
                    </a:lnTo>
                    <a:lnTo>
                      <a:pt x="17" y="18"/>
                    </a:lnTo>
                    <a:lnTo>
                      <a:pt x="17" y="803"/>
                    </a:lnTo>
                    <a:close/>
                    <a:moveTo>
                      <a:pt x="822" y="821"/>
                    </a:moveTo>
                    <a:lnTo>
                      <a:pt x="0" y="821"/>
                    </a:lnTo>
                    <a:lnTo>
                      <a:pt x="0" y="0"/>
                    </a:lnTo>
                    <a:lnTo>
                      <a:pt x="822" y="0"/>
                    </a:lnTo>
                    <a:lnTo>
                      <a:pt x="822" y="821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sp>
        <p:nvSpPr>
          <p:cNvPr id="226" name="PlaceHolder 1"/>
          <p:cNvSpPr>
            <a:spLocks noGrp="1"/>
          </p:cNvSpPr>
          <p:nvPr>
            <p:ph type="title"/>
          </p:nvPr>
        </p:nvSpPr>
        <p:spPr>
          <a:xfrm>
            <a:off x="3188160" y="1464480"/>
            <a:ext cx="5419440" cy="8035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buNone/>
            </a:pPr>
            <a:r>
              <a:rPr lang="fr-FR" sz="45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109;p10"/>
          <p:cNvSpPr/>
          <p:nvPr/>
        </p:nvSpPr>
        <p:spPr>
          <a:xfrm flipH="1">
            <a:off x="163800" y="453600"/>
            <a:ext cx="8791560" cy="423576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D4C8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FFFFFF"/>
              </a:solidFill>
              <a:latin typeface="OpenSymbol"/>
            </a:endParaRPr>
          </a:p>
        </p:txBody>
      </p:sp>
      <p:grpSp>
        <p:nvGrpSpPr>
          <p:cNvPr id="229" name="Google Shape;110;p10"/>
          <p:cNvGrpSpPr/>
          <p:nvPr/>
        </p:nvGrpSpPr>
        <p:grpSpPr>
          <a:xfrm>
            <a:off x="-11520" y="0"/>
            <a:ext cx="9155160" cy="5177880"/>
            <a:chOff x="-11520" y="0"/>
            <a:chExt cx="9155160" cy="5177880"/>
          </a:xfrm>
        </p:grpSpPr>
        <p:grpSp>
          <p:nvGrpSpPr>
            <p:cNvPr id="230" name="Google Shape;111;p10"/>
            <p:cNvGrpSpPr/>
            <p:nvPr/>
          </p:nvGrpSpPr>
          <p:grpSpPr>
            <a:xfrm>
              <a:off x="8476200" y="0"/>
              <a:ext cx="667440" cy="667440"/>
              <a:chOff x="8476200" y="0"/>
              <a:chExt cx="667440" cy="667440"/>
            </a:xfrm>
          </p:grpSpPr>
          <p:sp>
            <p:nvSpPr>
              <p:cNvPr id="231" name="Google Shape;112;p10"/>
              <p:cNvSpPr/>
              <p:nvPr/>
            </p:nvSpPr>
            <p:spPr>
              <a:xfrm flipH="1">
                <a:off x="8476200" y="0"/>
                <a:ext cx="667440" cy="502920"/>
              </a:xfrm>
              <a:custGeom>
                <a:avLst/>
                <a:gdLst>
                  <a:gd name="textAreaLeft" fmla="*/ 360 w 667440"/>
                  <a:gd name="textAreaRight" fmla="*/ 668160 w 667440"/>
                  <a:gd name="textAreaTop" fmla="*/ 0 h 502920"/>
                  <a:gd name="textAreaBottom" fmla="*/ 503280 h 502920"/>
                </a:gdLst>
                <a:ahLst/>
                <a:cxnLst/>
                <a:rect l="textAreaLeft" t="textAreaTop" r="textAreaRight" b="textAreaBottom"/>
                <a:pathLst>
                  <a:path w="894" h="676">
                    <a:moveTo>
                      <a:pt x="11" y="675"/>
                    </a:moveTo>
                    <a:lnTo>
                      <a:pt x="0" y="661"/>
                    </a:lnTo>
                    <a:lnTo>
                      <a:pt x="804" y="60"/>
                    </a:lnTo>
                    <a:lnTo>
                      <a:pt x="10" y="457"/>
                    </a:lnTo>
                    <a:lnTo>
                      <a:pt x="2" y="441"/>
                    </a:lnTo>
                    <a:lnTo>
                      <a:pt x="884" y="0"/>
                    </a:lnTo>
                    <a:lnTo>
                      <a:pt x="893" y="15"/>
                    </a:lnTo>
                    <a:lnTo>
                      <a:pt x="11" y="675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2" name="Google Shape;113;p10"/>
              <p:cNvSpPr/>
              <p:nvPr/>
            </p:nvSpPr>
            <p:spPr>
              <a:xfrm flipH="1">
                <a:off x="8482680" y="0"/>
                <a:ext cx="660960" cy="177480"/>
              </a:xfrm>
              <a:custGeom>
                <a:avLst/>
                <a:gdLst>
                  <a:gd name="textAreaLeft" fmla="*/ 360 w 660960"/>
                  <a:gd name="textAreaRight" fmla="*/ 661680 w 660960"/>
                  <a:gd name="textAreaTop" fmla="*/ 0 h 177480"/>
                  <a:gd name="textAreaBottom" fmla="*/ 177840 h 177480"/>
                </a:gdLst>
                <a:ahLst/>
                <a:cxnLst/>
                <a:rect l="textAreaLeft" t="textAreaTop" r="textAreaRight" b="textAreaBottom"/>
                <a:pathLst>
                  <a:path w="887" h="239">
                    <a:moveTo>
                      <a:pt x="4" y="238"/>
                    </a:moveTo>
                    <a:lnTo>
                      <a:pt x="0" y="221"/>
                    </a:lnTo>
                    <a:lnTo>
                      <a:pt x="812" y="18"/>
                    </a:lnTo>
                    <a:lnTo>
                      <a:pt x="2" y="18"/>
                    </a:lnTo>
                    <a:lnTo>
                      <a:pt x="2" y="0"/>
                    </a:lnTo>
                    <a:lnTo>
                      <a:pt x="884" y="0"/>
                    </a:lnTo>
                    <a:lnTo>
                      <a:pt x="886" y="17"/>
                    </a:lnTo>
                    <a:lnTo>
                      <a:pt x="4" y="238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3" name="Google Shape;114;p10"/>
              <p:cNvSpPr/>
              <p:nvPr/>
            </p:nvSpPr>
            <p:spPr>
              <a:xfrm flipH="1">
                <a:off x="8476200" y="0"/>
                <a:ext cx="667440" cy="667440"/>
              </a:xfrm>
              <a:custGeom>
                <a:avLst/>
                <a:gdLst>
                  <a:gd name="textAreaLeft" fmla="*/ 360 w 667440"/>
                  <a:gd name="textAreaRight" fmla="*/ 668160 w 667440"/>
                  <a:gd name="textAreaTop" fmla="*/ 0 h 667440"/>
                  <a:gd name="textAreaBottom" fmla="*/ 667800 h 667440"/>
                </a:gdLst>
                <a:ahLst/>
                <a:cxnLst/>
                <a:rect l="textAreaLeft" t="textAreaTop" r="textAreaRight" b="textAreaBottom"/>
                <a:pathLst>
                  <a:path w="895" h="894">
                    <a:moveTo>
                      <a:pt x="12" y="893"/>
                    </a:moveTo>
                    <a:lnTo>
                      <a:pt x="0" y="881"/>
                    </a:lnTo>
                    <a:lnTo>
                      <a:pt x="882" y="0"/>
                    </a:lnTo>
                    <a:lnTo>
                      <a:pt x="894" y="12"/>
                    </a:lnTo>
                    <a:lnTo>
                      <a:pt x="12" y="893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234" name="Google Shape;115;p10"/>
            <p:cNvGrpSpPr/>
            <p:nvPr/>
          </p:nvGrpSpPr>
          <p:grpSpPr>
            <a:xfrm>
              <a:off x="-11520" y="4510440"/>
              <a:ext cx="667440" cy="667440"/>
              <a:chOff x="-11520" y="4510440"/>
              <a:chExt cx="667440" cy="667440"/>
            </a:xfrm>
          </p:grpSpPr>
          <p:sp>
            <p:nvSpPr>
              <p:cNvPr id="235" name="Google Shape;116;p10"/>
              <p:cNvSpPr/>
              <p:nvPr/>
            </p:nvSpPr>
            <p:spPr>
              <a:xfrm flipV="1">
                <a:off x="-11160" y="4674240"/>
                <a:ext cx="667440" cy="502920"/>
              </a:xfrm>
              <a:custGeom>
                <a:avLst/>
                <a:gdLst>
                  <a:gd name="textAreaLeft" fmla="*/ 0 w 667440"/>
                  <a:gd name="textAreaRight" fmla="*/ 667800 w 667440"/>
                  <a:gd name="textAreaTop" fmla="*/ -360 h 502920"/>
                  <a:gd name="textAreaBottom" fmla="*/ 502920 h 502920"/>
                </a:gdLst>
                <a:ahLst/>
                <a:cxnLst/>
                <a:rect l="textAreaLeft" t="textAreaTop" r="textAreaRight" b="textAreaBottom"/>
                <a:pathLst>
                  <a:path w="894" h="676">
                    <a:moveTo>
                      <a:pt x="11" y="675"/>
                    </a:moveTo>
                    <a:lnTo>
                      <a:pt x="0" y="661"/>
                    </a:lnTo>
                    <a:lnTo>
                      <a:pt x="804" y="60"/>
                    </a:lnTo>
                    <a:lnTo>
                      <a:pt x="10" y="457"/>
                    </a:lnTo>
                    <a:lnTo>
                      <a:pt x="2" y="441"/>
                    </a:lnTo>
                    <a:lnTo>
                      <a:pt x="884" y="0"/>
                    </a:lnTo>
                    <a:lnTo>
                      <a:pt x="893" y="15"/>
                    </a:lnTo>
                    <a:lnTo>
                      <a:pt x="11" y="675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6" name="Google Shape;117;p10"/>
              <p:cNvSpPr/>
              <p:nvPr/>
            </p:nvSpPr>
            <p:spPr>
              <a:xfrm flipV="1">
                <a:off x="-11160" y="5000040"/>
                <a:ext cx="660960" cy="177480"/>
              </a:xfrm>
              <a:custGeom>
                <a:avLst/>
                <a:gdLst>
                  <a:gd name="textAreaLeft" fmla="*/ 0 w 660960"/>
                  <a:gd name="textAreaRight" fmla="*/ 661320 w 660960"/>
                  <a:gd name="textAreaTop" fmla="*/ -360 h 177480"/>
                  <a:gd name="textAreaBottom" fmla="*/ 177480 h 177480"/>
                </a:gdLst>
                <a:ahLst/>
                <a:cxnLst/>
                <a:rect l="textAreaLeft" t="textAreaTop" r="textAreaRight" b="textAreaBottom"/>
                <a:pathLst>
                  <a:path w="887" h="239">
                    <a:moveTo>
                      <a:pt x="4" y="238"/>
                    </a:moveTo>
                    <a:lnTo>
                      <a:pt x="0" y="221"/>
                    </a:lnTo>
                    <a:lnTo>
                      <a:pt x="812" y="18"/>
                    </a:lnTo>
                    <a:lnTo>
                      <a:pt x="2" y="18"/>
                    </a:lnTo>
                    <a:lnTo>
                      <a:pt x="2" y="0"/>
                    </a:lnTo>
                    <a:lnTo>
                      <a:pt x="884" y="0"/>
                    </a:lnTo>
                    <a:lnTo>
                      <a:pt x="886" y="17"/>
                    </a:lnTo>
                    <a:lnTo>
                      <a:pt x="4" y="238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7" name="Google Shape;118;p10"/>
              <p:cNvSpPr/>
              <p:nvPr/>
            </p:nvSpPr>
            <p:spPr>
              <a:xfrm flipV="1">
                <a:off x="-11160" y="4510440"/>
                <a:ext cx="667440" cy="667440"/>
              </a:xfrm>
              <a:custGeom>
                <a:avLst/>
                <a:gdLst>
                  <a:gd name="textAreaLeft" fmla="*/ 0 w 667440"/>
                  <a:gd name="textAreaRight" fmla="*/ 667800 w 667440"/>
                  <a:gd name="textAreaTop" fmla="*/ 360 h 667440"/>
                  <a:gd name="textAreaBottom" fmla="*/ 668160 h 667440"/>
                </a:gdLst>
                <a:ahLst/>
                <a:cxnLst/>
                <a:rect l="textAreaLeft" t="textAreaTop" r="textAreaRight" b="textAreaBottom"/>
                <a:pathLst>
                  <a:path w="895" h="894">
                    <a:moveTo>
                      <a:pt x="12" y="893"/>
                    </a:moveTo>
                    <a:lnTo>
                      <a:pt x="0" y="881"/>
                    </a:lnTo>
                    <a:lnTo>
                      <a:pt x="882" y="0"/>
                    </a:lnTo>
                    <a:lnTo>
                      <a:pt x="894" y="12"/>
                    </a:lnTo>
                    <a:lnTo>
                      <a:pt x="12" y="893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sp>
        <p:nvSpPr>
          <p:cNvPr id="238" name="PlaceHolder 1"/>
          <p:cNvSpPr>
            <a:spLocks noGrp="1"/>
          </p:cNvSpPr>
          <p:nvPr>
            <p:ph type="title"/>
          </p:nvPr>
        </p:nvSpPr>
        <p:spPr>
          <a:xfrm>
            <a:off x="720000" y="228528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ctr">
            <a:noAutofit/>
          </a:bodyPr>
          <a:lstStyle/>
          <a:p>
            <a:pPr indent="0">
              <a:buNone/>
            </a:pPr>
            <a:r>
              <a:rPr lang="fr-FR" sz="35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A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A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PlaceHolder 1"/>
          <p:cNvSpPr>
            <a:spLocks noGrp="1"/>
          </p:cNvSpPr>
          <p:nvPr>
            <p:ph type="title"/>
          </p:nvPr>
        </p:nvSpPr>
        <p:spPr>
          <a:xfrm>
            <a:off x="716760" y="510840"/>
            <a:ext cx="7710120" cy="48204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2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133;p13"/>
          <p:cNvSpPr/>
          <p:nvPr/>
        </p:nvSpPr>
        <p:spPr>
          <a:xfrm>
            <a:off x="176040" y="453600"/>
            <a:ext cx="8791560" cy="423576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D4C8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FFFFFF"/>
              </a:solidFill>
              <a:latin typeface="OpenSymbol"/>
            </a:endParaRPr>
          </a:p>
        </p:txBody>
      </p:sp>
      <p:grpSp>
        <p:nvGrpSpPr>
          <p:cNvPr id="24" name="Google Shape;134;p13"/>
          <p:cNvGrpSpPr/>
          <p:nvPr/>
        </p:nvGrpSpPr>
        <p:grpSpPr>
          <a:xfrm>
            <a:off x="-11520" y="0"/>
            <a:ext cx="9155520" cy="5178240"/>
            <a:chOff x="-11520" y="0"/>
            <a:chExt cx="9155520" cy="5178240"/>
          </a:xfrm>
        </p:grpSpPr>
        <p:grpSp>
          <p:nvGrpSpPr>
            <p:cNvPr id="25" name="Google Shape;135;p13"/>
            <p:cNvGrpSpPr/>
            <p:nvPr/>
          </p:nvGrpSpPr>
          <p:grpSpPr>
            <a:xfrm>
              <a:off x="-11520" y="0"/>
              <a:ext cx="667440" cy="667440"/>
              <a:chOff x="-11520" y="0"/>
              <a:chExt cx="667440" cy="667440"/>
            </a:xfrm>
          </p:grpSpPr>
          <p:sp>
            <p:nvSpPr>
              <p:cNvPr id="26" name="Google Shape;136;p13"/>
              <p:cNvSpPr/>
              <p:nvPr/>
            </p:nvSpPr>
            <p:spPr>
              <a:xfrm>
                <a:off x="-11520" y="0"/>
                <a:ext cx="667440" cy="502920"/>
              </a:xfrm>
              <a:custGeom>
                <a:avLst/>
                <a:gdLst>
                  <a:gd name="textAreaLeft" fmla="*/ 0 w 667440"/>
                  <a:gd name="textAreaRight" fmla="*/ 667800 w 667440"/>
                  <a:gd name="textAreaTop" fmla="*/ 0 h 502920"/>
                  <a:gd name="textAreaBottom" fmla="*/ 503280 h 502920"/>
                </a:gdLst>
                <a:ahLst/>
                <a:cxnLst/>
                <a:rect l="textAreaLeft" t="textAreaTop" r="textAreaRight" b="textAreaBottom"/>
                <a:pathLst>
                  <a:path w="894" h="676">
                    <a:moveTo>
                      <a:pt x="11" y="675"/>
                    </a:moveTo>
                    <a:lnTo>
                      <a:pt x="0" y="661"/>
                    </a:lnTo>
                    <a:lnTo>
                      <a:pt x="804" y="60"/>
                    </a:lnTo>
                    <a:lnTo>
                      <a:pt x="10" y="457"/>
                    </a:lnTo>
                    <a:lnTo>
                      <a:pt x="2" y="441"/>
                    </a:lnTo>
                    <a:lnTo>
                      <a:pt x="884" y="0"/>
                    </a:lnTo>
                    <a:lnTo>
                      <a:pt x="893" y="15"/>
                    </a:lnTo>
                    <a:lnTo>
                      <a:pt x="11" y="675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7" name="Google Shape;137;p13"/>
              <p:cNvSpPr/>
              <p:nvPr/>
            </p:nvSpPr>
            <p:spPr>
              <a:xfrm>
                <a:off x="-11520" y="0"/>
                <a:ext cx="660960" cy="177480"/>
              </a:xfrm>
              <a:custGeom>
                <a:avLst/>
                <a:gdLst>
                  <a:gd name="textAreaLeft" fmla="*/ 0 w 660960"/>
                  <a:gd name="textAreaRight" fmla="*/ 661320 w 660960"/>
                  <a:gd name="textAreaTop" fmla="*/ 0 h 177480"/>
                  <a:gd name="textAreaBottom" fmla="*/ 177840 h 177480"/>
                </a:gdLst>
                <a:ahLst/>
                <a:cxnLst/>
                <a:rect l="textAreaLeft" t="textAreaTop" r="textAreaRight" b="textAreaBottom"/>
                <a:pathLst>
                  <a:path w="887" h="239">
                    <a:moveTo>
                      <a:pt x="4" y="238"/>
                    </a:moveTo>
                    <a:lnTo>
                      <a:pt x="0" y="221"/>
                    </a:lnTo>
                    <a:lnTo>
                      <a:pt x="812" y="18"/>
                    </a:lnTo>
                    <a:lnTo>
                      <a:pt x="2" y="18"/>
                    </a:lnTo>
                    <a:lnTo>
                      <a:pt x="2" y="0"/>
                    </a:lnTo>
                    <a:lnTo>
                      <a:pt x="884" y="0"/>
                    </a:lnTo>
                    <a:lnTo>
                      <a:pt x="886" y="17"/>
                    </a:lnTo>
                    <a:lnTo>
                      <a:pt x="4" y="238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8" name="Google Shape;138;p13"/>
              <p:cNvSpPr/>
              <p:nvPr/>
            </p:nvSpPr>
            <p:spPr>
              <a:xfrm>
                <a:off x="-11520" y="0"/>
                <a:ext cx="667440" cy="667440"/>
              </a:xfrm>
              <a:custGeom>
                <a:avLst/>
                <a:gdLst>
                  <a:gd name="textAreaLeft" fmla="*/ 0 w 667440"/>
                  <a:gd name="textAreaRight" fmla="*/ 667800 w 667440"/>
                  <a:gd name="textAreaTop" fmla="*/ 0 h 667440"/>
                  <a:gd name="textAreaBottom" fmla="*/ 667800 h 667440"/>
                </a:gdLst>
                <a:ahLst/>
                <a:cxnLst/>
                <a:rect l="textAreaLeft" t="textAreaTop" r="textAreaRight" b="textAreaBottom"/>
                <a:pathLst>
                  <a:path w="895" h="894">
                    <a:moveTo>
                      <a:pt x="12" y="893"/>
                    </a:moveTo>
                    <a:lnTo>
                      <a:pt x="0" y="881"/>
                    </a:lnTo>
                    <a:lnTo>
                      <a:pt x="882" y="0"/>
                    </a:lnTo>
                    <a:lnTo>
                      <a:pt x="894" y="12"/>
                    </a:lnTo>
                    <a:lnTo>
                      <a:pt x="12" y="893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29" name="Google Shape;139;p13"/>
            <p:cNvGrpSpPr/>
            <p:nvPr/>
          </p:nvGrpSpPr>
          <p:grpSpPr>
            <a:xfrm>
              <a:off x="8476560" y="4510800"/>
              <a:ext cx="667440" cy="667440"/>
              <a:chOff x="8476560" y="4510800"/>
              <a:chExt cx="667440" cy="667440"/>
            </a:xfrm>
          </p:grpSpPr>
          <p:sp>
            <p:nvSpPr>
              <p:cNvPr id="30" name="Google Shape;140;p13"/>
              <p:cNvSpPr/>
              <p:nvPr/>
            </p:nvSpPr>
            <p:spPr>
              <a:xfrm rot="10800000">
                <a:off x="8476560" y="4675320"/>
                <a:ext cx="667440" cy="502920"/>
              </a:xfrm>
              <a:custGeom>
                <a:avLst/>
                <a:gdLst>
                  <a:gd name="textAreaLeft" fmla="*/ 0 w 667440"/>
                  <a:gd name="textAreaRight" fmla="*/ 667800 w 667440"/>
                  <a:gd name="textAreaTop" fmla="*/ 0 h 502920"/>
                  <a:gd name="textAreaBottom" fmla="*/ 503280 h 502920"/>
                </a:gdLst>
                <a:ahLst/>
                <a:cxnLst/>
                <a:rect l="textAreaLeft" t="textAreaTop" r="textAreaRight" b="textAreaBottom"/>
                <a:pathLst>
                  <a:path w="894" h="676">
                    <a:moveTo>
                      <a:pt x="11" y="675"/>
                    </a:moveTo>
                    <a:lnTo>
                      <a:pt x="0" y="661"/>
                    </a:lnTo>
                    <a:lnTo>
                      <a:pt x="804" y="60"/>
                    </a:lnTo>
                    <a:lnTo>
                      <a:pt x="10" y="457"/>
                    </a:lnTo>
                    <a:lnTo>
                      <a:pt x="2" y="441"/>
                    </a:lnTo>
                    <a:lnTo>
                      <a:pt x="884" y="0"/>
                    </a:lnTo>
                    <a:lnTo>
                      <a:pt x="893" y="15"/>
                    </a:lnTo>
                    <a:lnTo>
                      <a:pt x="11" y="675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1" name="Google Shape;141;p13"/>
              <p:cNvSpPr/>
              <p:nvPr/>
            </p:nvSpPr>
            <p:spPr>
              <a:xfrm rot="10800000">
                <a:off x="8483040" y="5000760"/>
                <a:ext cx="660960" cy="177480"/>
              </a:xfrm>
              <a:custGeom>
                <a:avLst/>
                <a:gdLst>
                  <a:gd name="textAreaLeft" fmla="*/ 0 w 660960"/>
                  <a:gd name="textAreaRight" fmla="*/ 661320 w 660960"/>
                  <a:gd name="textAreaTop" fmla="*/ 0 h 177480"/>
                  <a:gd name="textAreaBottom" fmla="*/ 177840 h 177480"/>
                </a:gdLst>
                <a:ahLst/>
                <a:cxnLst/>
                <a:rect l="textAreaLeft" t="textAreaTop" r="textAreaRight" b="textAreaBottom"/>
                <a:pathLst>
                  <a:path w="887" h="239">
                    <a:moveTo>
                      <a:pt x="4" y="238"/>
                    </a:moveTo>
                    <a:lnTo>
                      <a:pt x="0" y="221"/>
                    </a:lnTo>
                    <a:lnTo>
                      <a:pt x="812" y="18"/>
                    </a:lnTo>
                    <a:lnTo>
                      <a:pt x="2" y="18"/>
                    </a:lnTo>
                    <a:lnTo>
                      <a:pt x="2" y="0"/>
                    </a:lnTo>
                    <a:lnTo>
                      <a:pt x="884" y="0"/>
                    </a:lnTo>
                    <a:lnTo>
                      <a:pt x="886" y="17"/>
                    </a:lnTo>
                    <a:lnTo>
                      <a:pt x="4" y="238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2" name="Google Shape;142;p13"/>
              <p:cNvSpPr/>
              <p:nvPr/>
            </p:nvSpPr>
            <p:spPr>
              <a:xfrm rot="10800000">
                <a:off x="8476560" y="4510800"/>
                <a:ext cx="667440" cy="667440"/>
              </a:xfrm>
              <a:custGeom>
                <a:avLst/>
                <a:gdLst>
                  <a:gd name="textAreaLeft" fmla="*/ 0 w 667440"/>
                  <a:gd name="textAreaRight" fmla="*/ 667800 w 667440"/>
                  <a:gd name="textAreaTop" fmla="*/ 0 h 667440"/>
                  <a:gd name="textAreaBottom" fmla="*/ 667800 h 667440"/>
                </a:gdLst>
                <a:ahLst/>
                <a:cxnLst/>
                <a:rect l="textAreaLeft" t="textAreaTop" r="textAreaRight" b="textAreaBottom"/>
                <a:pathLst>
                  <a:path w="895" h="894">
                    <a:moveTo>
                      <a:pt x="12" y="893"/>
                    </a:moveTo>
                    <a:lnTo>
                      <a:pt x="0" y="881"/>
                    </a:lnTo>
                    <a:lnTo>
                      <a:pt x="882" y="0"/>
                    </a:lnTo>
                    <a:lnTo>
                      <a:pt x="894" y="12"/>
                    </a:lnTo>
                    <a:lnTo>
                      <a:pt x="12" y="893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090800" y="3553200"/>
            <a:ext cx="4213440" cy="5317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22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146;p14"/>
          <p:cNvSpPr/>
          <p:nvPr/>
        </p:nvSpPr>
        <p:spPr>
          <a:xfrm>
            <a:off x="176040" y="213480"/>
            <a:ext cx="8791560" cy="471672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D4C8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FFFFFF"/>
              </a:solidFill>
              <a:latin typeface="OpenSymbol"/>
            </a:endParaRPr>
          </a:p>
        </p:txBody>
      </p:sp>
      <p:grpSp>
        <p:nvGrpSpPr>
          <p:cNvPr id="35" name="Google Shape;147;p14"/>
          <p:cNvGrpSpPr/>
          <p:nvPr/>
        </p:nvGrpSpPr>
        <p:grpSpPr>
          <a:xfrm>
            <a:off x="-140400" y="-128880"/>
            <a:ext cx="9424440" cy="5401080"/>
            <a:chOff x="-140400" y="-128880"/>
            <a:chExt cx="9424440" cy="5401080"/>
          </a:xfrm>
        </p:grpSpPr>
        <p:grpSp>
          <p:nvGrpSpPr>
            <p:cNvPr id="36" name="Google Shape;148;p14"/>
            <p:cNvGrpSpPr/>
            <p:nvPr/>
          </p:nvGrpSpPr>
          <p:grpSpPr>
            <a:xfrm>
              <a:off x="-140400" y="4734360"/>
              <a:ext cx="537480" cy="537840"/>
              <a:chOff x="-140400" y="4734360"/>
              <a:chExt cx="537480" cy="537840"/>
            </a:xfrm>
          </p:grpSpPr>
          <p:sp>
            <p:nvSpPr>
              <p:cNvPr id="37" name="Google Shape;149;p14"/>
              <p:cNvSpPr/>
              <p:nvPr/>
            </p:nvSpPr>
            <p:spPr>
              <a:xfrm rot="18900000">
                <a:off x="-61560" y="4813200"/>
                <a:ext cx="380160" cy="380160"/>
              </a:xfrm>
              <a:custGeom>
                <a:avLst/>
                <a:gdLst>
                  <a:gd name="textAreaLeft" fmla="*/ 0 w 380160"/>
                  <a:gd name="textAreaRight" fmla="*/ 380520 w 380160"/>
                  <a:gd name="textAreaTop" fmla="*/ 0 h 380160"/>
                  <a:gd name="textAreaBottom" fmla="*/ 380520 h 380160"/>
                </a:gdLst>
                <a:ahLst/>
                <a:cxnLst/>
                <a:rect l="textAreaLeft" t="textAreaTop" r="textAreaRight" b="textAreaBottom"/>
                <a:pathLst>
                  <a:path w="947" h="946">
                    <a:moveTo>
                      <a:pt x="18" y="927"/>
                    </a:moveTo>
                    <a:lnTo>
                      <a:pt x="928" y="927"/>
                    </a:lnTo>
                    <a:lnTo>
                      <a:pt x="928" y="18"/>
                    </a:lnTo>
                    <a:lnTo>
                      <a:pt x="18" y="18"/>
                    </a:lnTo>
                    <a:lnTo>
                      <a:pt x="18" y="927"/>
                    </a:lnTo>
                    <a:close/>
                    <a:moveTo>
                      <a:pt x="946" y="945"/>
                    </a:moveTo>
                    <a:lnTo>
                      <a:pt x="0" y="945"/>
                    </a:lnTo>
                    <a:lnTo>
                      <a:pt x="0" y="0"/>
                    </a:lnTo>
                    <a:lnTo>
                      <a:pt x="946" y="0"/>
                    </a:lnTo>
                    <a:lnTo>
                      <a:pt x="946" y="945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8" name="Google Shape;150;p14"/>
              <p:cNvSpPr/>
              <p:nvPr/>
            </p:nvSpPr>
            <p:spPr>
              <a:xfrm rot="18900000">
                <a:off x="-17640" y="4858200"/>
                <a:ext cx="290520" cy="289080"/>
              </a:xfrm>
              <a:custGeom>
                <a:avLst/>
                <a:gdLst>
                  <a:gd name="textAreaLeft" fmla="*/ 0 w 290520"/>
                  <a:gd name="textAreaRight" fmla="*/ 290880 w 290520"/>
                  <a:gd name="textAreaTop" fmla="*/ 0 h 289080"/>
                  <a:gd name="textAreaBottom" fmla="*/ 289440 h 289080"/>
                </a:gdLst>
                <a:ahLst/>
                <a:cxnLst/>
                <a:rect l="textAreaLeft" t="textAreaTop" r="textAreaRight" b="textAreaBottom"/>
                <a:pathLst>
                  <a:path w="823" h="822">
                    <a:moveTo>
                      <a:pt x="17" y="803"/>
                    </a:moveTo>
                    <a:lnTo>
                      <a:pt x="804" y="803"/>
                    </a:lnTo>
                    <a:lnTo>
                      <a:pt x="804" y="18"/>
                    </a:lnTo>
                    <a:lnTo>
                      <a:pt x="17" y="18"/>
                    </a:lnTo>
                    <a:lnTo>
                      <a:pt x="17" y="803"/>
                    </a:lnTo>
                    <a:close/>
                    <a:moveTo>
                      <a:pt x="822" y="821"/>
                    </a:moveTo>
                    <a:lnTo>
                      <a:pt x="0" y="821"/>
                    </a:lnTo>
                    <a:lnTo>
                      <a:pt x="0" y="0"/>
                    </a:lnTo>
                    <a:lnTo>
                      <a:pt x="822" y="0"/>
                    </a:lnTo>
                    <a:lnTo>
                      <a:pt x="822" y="821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39" name="Google Shape;151;p14"/>
            <p:cNvGrpSpPr/>
            <p:nvPr/>
          </p:nvGrpSpPr>
          <p:grpSpPr>
            <a:xfrm>
              <a:off x="8746560" y="-128880"/>
              <a:ext cx="537480" cy="537840"/>
              <a:chOff x="8746560" y="-128880"/>
              <a:chExt cx="537480" cy="537840"/>
            </a:xfrm>
          </p:grpSpPr>
          <p:sp>
            <p:nvSpPr>
              <p:cNvPr id="40" name="Google Shape;152;p14"/>
              <p:cNvSpPr/>
              <p:nvPr/>
            </p:nvSpPr>
            <p:spPr>
              <a:xfrm rot="18900000">
                <a:off x="8825040" y="-49680"/>
                <a:ext cx="380160" cy="380160"/>
              </a:xfrm>
              <a:custGeom>
                <a:avLst/>
                <a:gdLst>
                  <a:gd name="textAreaLeft" fmla="*/ 0 w 380160"/>
                  <a:gd name="textAreaRight" fmla="*/ 380520 w 380160"/>
                  <a:gd name="textAreaTop" fmla="*/ 0 h 380160"/>
                  <a:gd name="textAreaBottom" fmla="*/ 380520 h 380160"/>
                </a:gdLst>
                <a:ahLst/>
                <a:cxnLst/>
                <a:rect l="textAreaLeft" t="textAreaTop" r="textAreaRight" b="textAreaBottom"/>
                <a:pathLst>
                  <a:path w="947" h="946">
                    <a:moveTo>
                      <a:pt x="18" y="927"/>
                    </a:moveTo>
                    <a:lnTo>
                      <a:pt x="928" y="927"/>
                    </a:lnTo>
                    <a:lnTo>
                      <a:pt x="928" y="18"/>
                    </a:lnTo>
                    <a:lnTo>
                      <a:pt x="18" y="18"/>
                    </a:lnTo>
                    <a:lnTo>
                      <a:pt x="18" y="927"/>
                    </a:lnTo>
                    <a:close/>
                    <a:moveTo>
                      <a:pt x="946" y="945"/>
                    </a:moveTo>
                    <a:lnTo>
                      <a:pt x="0" y="945"/>
                    </a:lnTo>
                    <a:lnTo>
                      <a:pt x="0" y="0"/>
                    </a:lnTo>
                    <a:lnTo>
                      <a:pt x="946" y="0"/>
                    </a:lnTo>
                    <a:lnTo>
                      <a:pt x="946" y="945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1" name="Google Shape;153;p14"/>
              <p:cNvSpPr/>
              <p:nvPr/>
            </p:nvSpPr>
            <p:spPr>
              <a:xfrm rot="18900000">
                <a:off x="8869320" y="-4680"/>
                <a:ext cx="290520" cy="289080"/>
              </a:xfrm>
              <a:custGeom>
                <a:avLst/>
                <a:gdLst>
                  <a:gd name="textAreaLeft" fmla="*/ 0 w 290520"/>
                  <a:gd name="textAreaRight" fmla="*/ 290880 w 290520"/>
                  <a:gd name="textAreaTop" fmla="*/ 0 h 289080"/>
                  <a:gd name="textAreaBottom" fmla="*/ 289440 h 289080"/>
                </a:gdLst>
                <a:ahLst/>
                <a:cxnLst/>
                <a:rect l="textAreaLeft" t="textAreaTop" r="textAreaRight" b="textAreaBottom"/>
                <a:pathLst>
                  <a:path w="823" h="822">
                    <a:moveTo>
                      <a:pt x="17" y="803"/>
                    </a:moveTo>
                    <a:lnTo>
                      <a:pt x="804" y="803"/>
                    </a:lnTo>
                    <a:lnTo>
                      <a:pt x="804" y="18"/>
                    </a:lnTo>
                    <a:lnTo>
                      <a:pt x="17" y="18"/>
                    </a:lnTo>
                    <a:lnTo>
                      <a:pt x="17" y="803"/>
                    </a:lnTo>
                    <a:close/>
                    <a:moveTo>
                      <a:pt x="822" y="821"/>
                    </a:moveTo>
                    <a:lnTo>
                      <a:pt x="0" y="821"/>
                    </a:lnTo>
                    <a:lnTo>
                      <a:pt x="0" y="0"/>
                    </a:lnTo>
                    <a:lnTo>
                      <a:pt x="822" y="0"/>
                    </a:lnTo>
                    <a:lnTo>
                      <a:pt x="822" y="821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ctr">
            <a:noAutofit/>
          </a:bodyPr>
          <a:lstStyle/>
          <a:p>
            <a:pPr indent="0">
              <a:buNone/>
            </a:pPr>
            <a:r>
              <a:rPr lang="fr-FR" sz="35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156;p15"/>
          <p:cNvSpPr/>
          <p:nvPr/>
        </p:nvSpPr>
        <p:spPr>
          <a:xfrm>
            <a:off x="176040" y="213480"/>
            <a:ext cx="8791560" cy="471672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D4C8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FFFFFF"/>
              </a:solidFill>
              <a:latin typeface="OpenSymbol"/>
            </a:endParaRPr>
          </a:p>
        </p:txBody>
      </p:sp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ctr">
            <a:noAutofit/>
          </a:bodyPr>
          <a:lstStyle/>
          <a:p>
            <a:pPr indent="0">
              <a:buNone/>
            </a:pPr>
            <a:r>
              <a:rPr lang="fr-FR" sz="35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45" name="Google Shape;158;p15"/>
          <p:cNvGrpSpPr/>
          <p:nvPr/>
        </p:nvGrpSpPr>
        <p:grpSpPr>
          <a:xfrm>
            <a:off x="97920" y="115920"/>
            <a:ext cx="8947080" cy="4911480"/>
            <a:chOff x="97920" y="115920"/>
            <a:chExt cx="8947080" cy="4911480"/>
          </a:xfrm>
        </p:grpSpPr>
        <p:grpSp>
          <p:nvGrpSpPr>
            <p:cNvPr id="46" name="Google Shape;159;p15"/>
            <p:cNvGrpSpPr/>
            <p:nvPr/>
          </p:nvGrpSpPr>
          <p:grpSpPr>
            <a:xfrm>
              <a:off x="8733960" y="4725720"/>
              <a:ext cx="311040" cy="301680"/>
              <a:chOff x="8733960" y="4725720"/>
              <a:chExt cx="311040" cy="301680"/>
            </a:xfrm>
          </p:grpSpPr>
          <p:sp>
            <p:nvSpPr>
              <p:cNvPr id="47" name="Google Shape;160;p15"/>
              <p:cNvSpPr/>
              <p:nvPr/>
            </p:nvSpPr>
            <p:spPr>
              <a:xfrm flipH="1">
                <a:off x="8883000" y="4725720"/>
                <a:ext cx="161640" cy="161640"/>
              </a:xfrm>
              <a:custGeom>
                <a:avLst/>
                <a:gdLst>
                  <a:gd name="textAreaLeft" fmla="*/ -360 w 161640"/>
                  <a:gd name="textAreaRight" fmla="*/ 161640 w 161640"/>
                  <a:gd name="textAreaTop" fmla="*/ 0 h 161640"/>
                  <a:gd name="textAreaBottom" fmla="*/ 162000 h 161640"/>
                </a:gdLst>
                <a:ahLst/>
                <a:cxnLst/>
                <a:rect l="textAreaLeft" t="textAreaTop" r="textAreaRight" b="textAreaBottom"/>
                <a:pathLst>
                  <a:path w="230" h="231">
                    <a:moveTo>
                      <a:pt x="0" y="230"/>
                    </a:moveTo>
                    <a:lnTo>
                      <a:pt x="0" y="212"/>
                    </a:lnTo>
                    <a:cubicBezTo>
                      <a:pt x="116" y="212"/>
                      <a:pt x="211" y="117"/>
                      <a:pt x="211" y="0"/>
                    </a:cubicBezTo>
                    <a:lnTo>
                      <a:pt x="229" y="0"/>
                    </a:lnTo>
                    <a:cubicBezTo>
                      <a:pt x="229" y="127"/>
                      <a:pt x="126" y="230"/>
                      <a:pt x="0" y="230"/>
                    </a:cubicBez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8" name="Google Shape;161;p15"/>
              <p:cNvSpPr/>
              <p:nvPr/>
            </p:nvSpPr>
            <p:spPr>
              <a:xfrm flipH="1">
                <a:off x="8883000" y="4865760"/>
                <a:ext cx="161640" cy="161640"/>
              </a:xfrm>
              <a:custGeom>
                <a:avLst/>
                <a:gdLst>
                  <a:gd name="textAreaLeft" fmla="*/ -360 w 161640"/>
                  <a:gd name="textAreaRight" fmla="*/ 161640 w 161640"/>
                  <a:gd name="textAreaTop" fmla="*/ 0 h 161640"/>
                  <a:gd name="textAreaBottom" fmla="*/ 162000 h 161640"/>
                </a:gdLst>
                <a:ahLst/>
                <a:cxnLst/>
                <a:rect l="textAreaLeft" t="textAreaTop" r="textAreaRight" b="textAreaBottom"/>
                <a:pathLst>
                  <a:path w="230" h="230">
                    <a:moveTo>
                      <a:pt x="229" y="229"/>
                    </a:moveTo>
                    <a:lnTo>
                      <a:pt x="212" y="229"/>
                    </a:lnTo>
                    <a:cubicBezTo>
                      <a:pt x="212" y="112"/>
                      <a:pt x="117" y="17"/>
                      <a:pt x="0" y="17"/>
                    </a:cubicBezTo>
                    <a:lnTo>
                      <a:pt x="0" y="0"/>
                    </a:lnTo>
                    <a:cubicBezTo>
                      <a:pt x="126" y="0"/>
                      <a:pt x="229" y="103"/>
                      <a:pt x="229" y="229"/>
                    </a:cubicBez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9" name="Google Shape;162;p15"/>
              <p:cNvSpPr/>
              <p:nvPr/>
            </p:nvSpPr>
            <p:spPr>
              <a:xfrm flipH="1">
                <a:off x="8733600" y="4865760"/>
                <a:ext cx="161640" cy="161640"/>
              </a:xfrm>
              <a:custGeom>
                <a:avLst/>
                <a:gdLst>
                  <a:gd name="textAreaLeft" fmla="*/ -360 w 161640"/>
                  <a:gd name="textAreaRight" fmla="*/ 161640 w 161640"/>
                  <a:gd name="textAreaTop" fmla="*/ 0 h 161640"/>
                  <a:gd name="textAreaBottom" fmla="*/ 162000 h 161640"/>
                </a:gdLst>
                <a:ahLst/>
                <a:cxnLst/>
                <a:rect l="textAreaLeft" t="textAreaTop" r="textAreaRight" b="textAreaBottom"/>
                <a:pathLst>
                  <a:path w="230" h="230">
                    <a:moveTo>
                      <a:pt x="18" y="229"/>
                    </a:moveTo>
                    <a:lnTo>
                      <a:pt x="0" y="229"/>
                    </a:lnTo>
                    <a:cubicBezTo>
                      <a:pt x="0" y="102"/>
                      <a:pt x="103" y="0"/>
                      <a:pt x="229" y="0"/>
                    </a:cubicBezTo>
                    <a:lnTo>
                      <a:pt x="229" y="17"/>
                    </a:lnTo>
                    <a:cubicBezTo>
                      <a:pt x="113" y="17"/>
                      <a:pt x="18" y="112"/>
                      <a:pt x="18" y="229"/>
                    </a:cubicBez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0" name="Google Shape;163;p15"/>
              <p:cNvSpPr/>
              <p:nvPr/>
            </p:nvSpPr>
            <p:spPr>
              <a:xfrm flipH="1">
                <a:off x="8733600" y="4725720"/>
                <a:ext cx="161640" cy="161640"/>
              </a:xfrm>
              <a:custGeom>
                <a:avLst/>
                <a:gdLst>
                  <a:gd name="textAreaLeft" fmla="*/ -360 w 161640"/>
                  <a:gd name="textAreaRight" fmla="*/ 161640 w 161640"/>
                  <a:gd name="textAreaTop" fmla="*/ 0 h 161640"/>
                  <a:gd name="textAreaBottom" fmla="*/ 162000 h 161640"/>
                </a:gdLst>
                <a:ahLst/>
                <a:cxnLst/>
                <a:rect l="textAreaLeft" t="textAreaTop" r="textAreaRight" b="textAreaBottom"/>
                <a:pathLst>
                  <a:path w="230" h="230">
                    <a:moveTo>
                      <a:pt x="229" y="229"/>
                    </a:moveTo>
                    <a:cubicBezTo>
                      <a:pt x="103" y="229"/>
                      <a:pt x="0" y="126"/>
                      <a:pt x="0" y="0"/>
                    </a:cubicBezTo>
                    <a:lnTo>
                      <a:pt x="17" y="0"/>
                    </a:lnTo>
                    <a:cubicBezTo>
                      <a:pt x="17" y="117"/>
                      <a:pt x="112" y="212"/>
                      <a:pt x="229" y="212"/>
                    </a:cubicBezTo>
                    <a:lnTo>
                      <a:pt x="229" y="229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51" name="Google Shape;164;p15"/>
            <p:cNvGrpSpPr/>
            <p:nvPr/>
          </p:nvGrpSpPr>
          <p:grpSpPr>
            <a:xfrm>
              <a:off x="97920" y="115920"/>
              <a:ext cx="311040" cy="301680"/>
              <a:chOff x="97920" y="115920"/>
              <a:chExt cx="311040" cy="301680"/>
            </a:xfrm>
          </p:grpSpPr>
          <p:sp>
            <p:nvSpPr>
              <p:cNvPr id="52" name="Google Shape;165;p15"/>
              <p:cNvSpPr/>
              <p:nvPr/>
            </p:nvSpPr>
            <p:spPr>
              <a:xfrm flipH="1">
                <a:off x="246960" y="115920"/>
                <a:ext cx="161640" cy="161640"/>
              </a:xfrm>
              <a:custGeom>
                <a:avLst/>
                <a:gdLst>
                  <a:gd name="textAreaLeft" fmla="*/ -360 w 161640"/>
                  <a:gd name="textAreaRight" fmla="*/ 161640 w 161640"/>
                  <a:gd name="textAreaTop" fmla="*/ 0 h 161640"/>
                  <a:gd name="textAreaBottom" fmla="*/ 162000 h 161640"/>
                </a:gdLst>
                <a:ahLst/>
                <a:cxnLst/>
                <a:rect l="textAreaLeft" t="textAreaTop" r="textAreaRight" b="textAreaBottom"/>
                <a:pathLst>
                  <a:path w="230" h="231">
                    <a:moveTo>
                      <a:pt x="0" y="230"/>
                    </a:moveTo>
                    <a:lnTo>
                      <a:pt x="0" y="212"/>
                    </a:lnTo>
                    <a:cubicBezTo>
                      <a:pt x="116" y="212"/>
                      <a:pt x="211" y="117"/>
                      <a:pt x="211" y="0"/>
                    </a:cubicBezTo>
                    <a:lnTo>
                      <a:pt x="229" y="0"/>
                    </a:lnTo>
                    <a:cubicBezTo>
                      <a:pt x="229" y="127"/>
                      <a:pt x="126" y="230"/>
                      <a:pt x="0" y="230"/>
                    </a:cubicBez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3" name="Google Shape;166;p15"/>
              <p:cNvSpPr/>
              <p:nvPr/>
            </p:nvSpPr>
            <p:spPr>
              <a:xfrm flipH="1">
                <a:off x="246960" y="255960"/>
                <a:ext cx="161640" cy="161640"/>
              </a:xfrm>
              <a:custGeom>
                <a:avLst/>
                <a:gdLst>
                  <a:gd name="textAreaLeft" fmla="*/ -360 w 161640"/>
                  <a:gd name="textAreaRight" fmla="*/ 161640 w 161640"/>
                  <a:gd name="textAreaTop" fmla="*/ 0 h 161640"/>
                  <a:gd name="textAreaBottom" fmla="*/ 162000 h 161640"/>
                </a:gdLst>
                <a:ahLst/>
                <a:cxnLst/>
                <a:rect l="textAreaLeft" t="textAreaTop" r="textAreaRight" b="textAreaBottom"/>
                <a:pathLst>
                  <a:path w="230" h="230">
                    <a:moveTo>
                      <a:pt x="229" y="229"/>
                    </a:moveTo>
                    <a:lnTo>
                      <a:pt x="212" y="229"/>
                    </a:lnTo>
                    <a:cubicBezTo>
                      <a:pt x="212" y="112"/>
                      <a:pt x="117" y="17"/>
                      <a:pt x="0" y="17"/>
                    </a:cubicBezTo>
                    <a:lnTo>
                      <a:pt x="0" y="0"/>
                    </a:lnTo>
                    <a:cubicBezTo>
                      <a:pt x="126" y="0"/>
                      <a:pt x="229" y="103"/>
                      <a:pt x="229" y="229"/>
                    </a:cubicBez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4" name="Google Shape;167;p15"/>
              <p:cNvSpPr/>
              <p:nvPr/>
            </p:nvSpPr>
            <p:spPr>
              <a:xfrm flipH="1">
                <a:off x="97560" y="255960"/>
                <a:ext cx="161640" cy="161640"/>
              </a:xfrm>
              <a:custGeom>
                <a:avLst/>
                <a:gdLst>
                  <a:gd name="textAreaLeft" fmla="*/ -360 w 161640"/>
                  <a:gd name="textAreaRight" fmla="*/ 161640 w 161640"/>
                  <a:gd name="textAreaTop" fmla="*/ 0 h 161640"/>
                  <a:gd name="textAreaBottom" fmla="*/ 162000 h 161640"/>
                </a:gdLst>
                <a:ahLst/>
                <a:cxnLst/>
                <a:rect l="textAreaLeft" t="textAreaTop" r="textAreaRight" b="textAreaBottom"/>
                <a:pathLst>
                  <a:path w="230" h="230">
                    <a:moveTo>
                      <a:pt x="18" y="229"/>
                    </a:moveTo>
                    <a:lnTo>
                      <a:pt x="0" y="229"/>
                    </a:lnTo>
                    <a:cubicBezTo>
                      <a:pt x="0" y="102"/>
                      <a:pt x="103" y="0"/>
                      <a:pt x="229" y="0"/>
                    </a:cubicBezTo>
                    <a:lnTo>
                      <a:pt x="229" y="17"/>
                    </a:lnTo>
                    <a:cubicBezTo>
                      <a:pt x="113" y="17"/>
                      <a:pt x="18" y="112"/>
                      <a:pt x="18" y="229"/>
                    </a:cubicBez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5" name="Google Shape;168;p15"/>
              <p:cNvSpPr/>
              <p:nvPr/>
            </p:nvSpPr>
            <p:spPr>
              <a:xfrm flipH="1">
                <a:off x="97560" y="115920"/>
                <a:ext cx="161640" cy="161640"/>
              </a:xfrm>
              <a:custGeom>
                <a:avLst/>
                <a:gdLst>
                  <a:gd name="textAreaLeft" fmla="*/ -360 w 161640"/>
                  <a:gd name="textAreaRight" fmla="*/ 161640 w 161640"/>
                  <a:gd name="textAreaTop" fmla="*/ 0 h 161640"/>
                  <a:gd name="textAreaBottom" fmla="*/ 162000 h 161640"/>
                </a:gdLst>
                <a:ahLst/>
                <a:cxnLst/>
                <a:rect l="textAreaLeft" t="textAreaTop" r="textAreaRight" b="textAreaBottom"/>
                <a:pathLst>
                  <a:path w="230" h="230">
                    <a:moveTo>
                      <a:pt x="229" y="229"/>
                    </a:moveTo>
                    <a:cubicBezTo>
                      <a:pt x="103" y="229"/>
                      <a:pt x="0" y="126"/>
                      <a:pt x="0" y="0"/>
                    </a:cubicBezTo>
                    <a:lnTo>
                      <a:pt x="17" y="0"/>
                    </a:lnTo>
                    <a:cubicBezTo>
                      <a:pt x="17" y="117"/>
                      <a:pt x="112" y="212"/>
                      <a:pt x="229" y="212"/>
                    </a:cubicBezTo>
                    <a:lnTo>
                      <a:pt x="229" y="229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170;p16"/>
          <p:cNvSpPr/>
          <p:nvPr/>
        </p:nvSpPr>
        <p:spPr>
          <a:xfrm>
            <a:off x="176040" y="213480"/>
            <a:ext cx="8791560" cy="471672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D4C8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FFFFFF"/>
              </a:solidFill>
              <a:latin typeface="OpenSymbol"/>
            </a:endParaRPr>
          </a:p>
        </p:txBody>
      </p:sp>
      <p:grpSp>
        <p:nvGrpSpPr>
          <p:cNvPr id="57" name="Google Shape;171;p16"/>
          <p:cNvGrpSpPr/>
          <p:nvPr/>
        </p:nvGrpSpPr>
        <p:grpSpPr>
          <a:xfrm>
            <a:off x="-140400" y="-128880"/>
            <a:ext cx="9424440" cy="5401080"/>
            <a:chOff x="-140400" y="-128880"/>
            <a:chExt cx="9424440" cy="5401080"/>
          </a:xfrm>
        </p:grpSpPr>
        <p:grpSp>
          <p:nvGrpSpPr>
            <p:cNvPr id="58" name="Google Shape;172;p16"/>
            <p:cNvGrpSpPr/>
            <p:nvPr/>
          </p:nvGrpSpPr>
          <p:grpSpPr>
            <a:xfrm>
              <a:off x="-140400" y="4734360"/>
              <a:ext cx="537480" cy="537840"/>
              <a:chOff x="-140400" y="4734360"/>
              <a:chExt cx="537480" cy="537840"/>
            </a:xfrm>
          </p:grpSpPr>
          <p:sp>
            <p:nvSpPr>
              <p:cNvPr id="59" name="Google Shape;173;p16"/>
              <p:cNvSpPr/>
              <p:nvPr/>
            </p:nvSpPr>
            <p:spPr>
              <a:xfrm rot="18900000">
                <a:off x="-61560" y="4813200"/>
                <a:ext cx="380160" cy="380160"/>
              </a:xfrm>
              <a:custGeom>
                <a:avLst/>
                <a:gdLst>
                  <a:gd name="textAreaLeft" fmla="*/ 0 w 380160"/>
                  <a:gd name="textAreaRight" fmla="*/ 380520 w 380160"/>
                  <a:gd name="textAreaTop" fmla="*/ 0 h 380160"/>
                  <a:gd name="textAreaBottom" fmla="*/ 380520 h 380160"/>
                </a:gdLst>
                <a:ahLst/>
                <a:cxnLst/>
                <a:rect l="textAreaLeft" t="textAreaTop" r="textAreaRight" b="textAreaBottom"/>
                <a:pathLst>
                  <a:path w="947" h="946">
                    <a:moveTo>
                      <a:pt x="18" y="927"/>
                    </a:moveTo>
                    <a:lnTo>
                      <a:pt x="928" y="927"/>
                    </a:lnTo>
                    <a:lnTo>
                      <a:pt x="928" y="18"/>
                    </a:lnTo>
                    <a:lnTo>
                      <a:pt x="18" y="18"/>
                    </a:lnTo>
                    <a:lnTo>
                      <a:pt x="18" y="927"/>
                    </a:lnTo>
                    <a:close/>
                    <a:moveTo>
                      <a:pt x="946" y="945"/>
                    </a:moveTo>
                    <a:lnTo>
                      <a:pt x="0" y="945"/>
                    </a:lnTo>
                    <a:lnTo>
                      <a:pt x="0" y="0"/>
                    </a:lnTo>
                    <a:lnTo>
                      <a:pt x="946" y="0"/>
                    </a:lnTo>
                    <a:lnTo>
                      <a:pt x="946" y="945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0" name="Google Shape;174;p16"/>
              <p:cNvSpPr/>
              <p:nvPr/>
            </p:nvSpPr>
            <p:spPr>
              <a:xfrm rot="18900000">
                <a:off x="-17640" y="4858200"/>
                <a:ext cx="290520" cy="289080"/>
              </a:xfrm>
              <a:custGeom>
                <a:avLst/>
                <a:gdLst>
                  <a:gd name="textAreaLeft" fmla="*/ 0 w 290520"/>
                  <a:gd name="textAreaRight" fmla="*/ 290880 w 290520"/>
                  <a:gd name="textAreaTop" fmla="*/ 0 h 289080"/>
                  <a:gd name="textAreaBottom" fmla="*/ 289440 h 289080"/>
                </a:gdLst>
                <a:ahLst/>
                <a:cxnLst/>
                <a:rect l="textAreaLeft" t="textAreaTop" r="textAreaRight" b="textAreaBottom"/>
                <a:pathLst>
                  <a:path w="823" h="822">
                    <a:moveTo>
                      <a:pt x="17" y="803"/>
                    </a:moveTo>
                    <a:lnTo>
                      <a:pt x="804" y="803"/>
                    </a:lnTo>
                    <a:lnTo>
                      <a:pt x="804" y="18"/>
                    </a:lnTo>
                    <a:lnTo>
                      <a:pt x="17" y="18"/>
                    </a:lnTo>
                    <a:lnTo>
                      <a:pt x="17" y="803"/>
                    </a:lnTo>
                    <a:close/>
                    <a:moveTo>
                      <a:pt x="822" y="821"/>
                    </a:moveTo>
                    <a:lnTo>
                      <a:pt x="0" y="821"/>
                    </a:lnTo>
                    <a:lnTo>
                      <a:pt x="0" y="0"/>
                    </a:lnTo>
                    <a:lnTo>
                      <a:pt x="822" y="0"/>
                    </a:lnTo>
                    <a:lnTo>
                      <a:pt x="822" y="821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61" name="Google Shape;175;p16"/>
            <p:cNvGrpSpPr/>
            <p:nvPr/>
          </p:nvGrpSpPr>
          <p:grpSpPr>
            <a:xfrm>
              <a:off x="8746560" y="-128880"/>
              <a:ext cx="537480" cy="537840"/>
              <a:chOff x="8746560" y="-128880"/>
              <a:chExt cx="537480" cy="537840"/>
            </a:xfrm>
          </p:grpSpPr>
          <p:sp>
            <p:nvSpPr>
              <p:cNvPr id="62" name="Google Shape;176;p16"/>
              <p:cNvSpPr/>
              <p:nvPr/>
            </p:nvSpPr>
            <p:spPr>
              <a:xfrm rot="18900000">
                <a:off x="8825040" y="-49680"/>
                <a:ext cx="380160" cy="380160"/>
              </a:xfrm>
              <a:custGeom>
                <a:avLst/>
                <a:gdLst>
                  <a:gd name="textAreaLeft" fmla="*/ 0 w 380160"/>
                  <a:gd name="textAreaRight" fmla="*/ 380520 w 380160"/>
                  <a:gd name="textAreaTop" fmla="*/ 0 h 380160"/>
                  <a:gd name="textAreaBottom" fmla="*/ 380520 h 380160"/>
                </a:gdLst>
                <a:ahLst/>
                <a:cxnLst/>
                <a:rect l="textAreaLeft" t="textAreaTop" r="textAreaRight" b="textAreaBottom"/>
                <a:pathLst>
                  <a:path w="947" h="946">
                    <a:moveTo>
                      <a:pt x="18" y="927"/>
                    </a:moveTo>
                    <a:lnTo>
                      <a:pt x="928" y="927"/>
                    </a:lnTo>
                    <a:lnTo>
                      <a:pt x="928" y="18"/>
                    </a:lnTo>
                    <a:lnTo>
                      <a:pt x="18" y="18"/>
                    </a:lnTo>
                    <a:lnTo>
                      <a:pt x="18" y="927"/>
                    </a:lnTo>
                    <a:close/>
                    <a:moveTo>
                      <a:pt x="946" y="945"/>
                    </a:moveTo>
                    <a:lnTo>
                      <a:pt x="0" y="945"/>
                    </a:lnTo>
                    <a:lnTo>
                      <a:pt x="0" y="0"/>
                    </a:lnTo>
                    <a:lnTo>
                      <a:pt x="946" y="0"/>
                    </a:lnTo>
                    <a:lnTo>
                      <a:pt x="946" y="945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3" name="Google Shape;177;p16"/>
              <p:cNvSpPr/>
              <p:nvPr/>
            </p:nvSpPr>
            <p:spPr>
              <a:xfrm rot="18900000">
                <a:off x="8869320" y="-4680"/>
                <a:ext cx="290520" cy="289080"/>
              </a:xfrm>
              <a:custGeom>
                <a:avLst/>
                <a:gdLst>
                  <a:gd name="textAreaLeft" fmla="*/ 0 w 290520"/>
                  <a:gd name="textAreaRight" fmla="*/ 290880 w 290520"/>
                  <a:gd name="textAreaTop" fmla="*/ 0 h 289080"/>
                  <a:gd name="textAreaBottom" fmla="*/ 289440 h 289080"/>
                </a:gdLst>
                <a:ahLst/>
                <a:cxnLst/>
                <a:rect l="textAreaLeft" t="textAreaTop" r="textAreaRight" b="textAreaBottom"/>
                <a:pathLst>
                  <a:path w="823" h="822">
                    <a:moveTo>
                      <a:pt x="17" y="803"/>
                    </a:moveTo>
                    <a:lnTo>
                      <a:pt x="804" y="803"/>
                    </a:lnTo>
                    <a:lnTo>
                      <a:pt x="804" y="18"/>
                    </a:lnTo>
                    <a:lnTo>
                      <a:pt x="17" y="18"/>
                    </a:lnTo>
                    <a:lnTo>
                      <a:pt x="17" y="803"/>
                    </a:lnTo>
                    <a:close/>
                    <a:moveTo>
                      <a:pt x="822" y="821"/>
                    </a:moveTo>
                    <a:lnTo>
                      <a:pt x="0" y="821"/>
                    </a:lnTo>
                    <a:lnTo>
                      <a:pt x="0" y="0"/>
                    </a:lnTo>
                    <a:lnTo>
                      <a:pt x="822" y="0"/>
                    </a:lnTo>
                    <a:lnTo>
                      <a:pt x="822" y="821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ctr">
            <a:noAutofit/>
          </a:bodyPr>
          <a:lstStyle/>
          <a:p>
            <a:pPr indent="0">
              <a:buNone/>
            </a:pPr>
            <a:r>
              <a:rPr lang="fr-FR" sz="35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720000" y="1076400"/>
            <a:ext cx="7703640" cy="10818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oogle Shape;181;p17"/>
          <p:cNvGrpSpPr/>
          <p:nvPr/>
        </p:nvGrpSpPr>
        <p:grpSpPr>
          <a:xfrm>
            <a:off x="-11520" y="-17280"/>
            <a:ext cx="9155160" cy="5177520"/>
            <a:chOff x="-11520" y="-17280"/>
            <a:chExt cx="9155160" cy="5177520"/>
          </a:xfrm>
        </p:grpSpPr>
        <p:grpSp>
          <p:nvGrpSpPr>
            <p:cNvPr id="67" name="Google Shape;182;p17"/>
            <p:cNvGrpSpPr/>
            <p:nvPr/>
          </p:nvGrpSpPr>
          <p:grpSpPr>
            <a:xfrm>
              <a:off x="8476200" y="-17280"/>
              <a:ext cx="667440" cy="667440"/>
              <a:chOff x="8476200" y="-17280"/>
              <a:chExt cx="667440" cy="667440"/>
            </a:xfrm>
          </p:grpSpPr>
          <p:sp>
            <p:nvSpPr>
              <p:cNvPr id="68" name="Google Shape;183;p17"/>
              <p:cNvSpPr/>
              <p:nvPr/>
            </p:nvSpPr>
            <p:spPr>
              <a:xfrm flipH="1">
                <a:off x="8476200" y="-17280"/>
                <a:ext cx="667440" cy="502920"/>
              </a:xfrm>
              <a:custGeom>
                <a:avLst/>
                <a:gdLst>
                  <a:gd name="textAreaLeft" fmla="*/ 360 w 667440"/>
                  <a:gd name="textAreaRight" fmla="*/ 668160 w 667440"/>
                  <a:gd name="textAreaTop" fmla="*/ 0 h 502920"/>
                  <a:gd name="textAreaBottom" fmla="*/ 503280 h 502920"/>
                </a:gdLst>
                <a:ahLst/>
                <a:cxnLst/>
                <a:rect l="textAreaLeft" t="textAreaTop" r="textAreaRight" b="textAreaBottom"/>
                <a:pathLst>
                  <a:path w="894" h="676">
                    <a:moveTo>
                      <a:pt x="11" y="675"/>
                    </a:moveTo>
                    <a:lnTo>
                      <a:pt x="0" y="661"/>
                    </a:lnTo>
                    <a:lnTo>
                      <a:pt x="804" y="60"/>
                    </a:lnTo>
                    <a:lnTo>
                      <a:pt x="10" y="457"/>
                    </a:lnTo>
                    <a:lnTo>
                      <a:pt x="2" y="441"/>
                    </a:lnTo>
                    <a:lnTo>
                      <a:pt x="884" y="0"/>
                    </a:lnTo>
                    <a:lnTo>
                      <a:pt x="893" y="15"/>
                    </a:lnTo>
                    <a:lnTo>
                      <a:pt x="11" y="675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9" name="Google Shape;184;p17"/>
              <p:cNvSpPr/>
              <p:nvPr/>
            </p:nvSpPr>
            <p:spPr>
              <a:xfrm flipH="1">
                <a:off x="8482680" y="-17280"/>
                <a:ext cx="660960" cy="177480"/>
              </a:xfrm>
              <a:custGeom>
                <a:avLst/>
                <a:gdLst>
                  <a:gd name="textAreaLeft" fmla="*/ 360 w 660960"/>
                  <a:gd name="textAreaRight" fmla="*/ 661680 w 660960"/>
                  <a:gd name="textAreaTop" fmla="*/ 0 h 177480"/>
                  <a:gd name="textAreaBottom" fmla="*/ 177840 h 177480"/>
                </a:gdLst>
                <a:ahLst/>
                <a:cxnLst/>
                <a:rect l="textAreaLeft" t="textAreaTop" r="textAreaRight" b="textAreaBottom"/>
                <a:pathLst>
                  <a:path w="887" h="239">
                    <a:moveTo>
                      <a:pt x="4" y="238"/>
                    </a:moveTo>
                    <a:lnTo>
                      <a:pt x="0" y="221"/>
                    </a:lnTo>
                    <a:lnTo>
                      <a:pt x="812" y="18"/>
                    </a:lnTo>
                    <a:lnTo>
                      <a:pt x="2" y="18"/>
                    </a:lnTo>
                    <a:lnTo>
                      <a:pt x="2" y="0"/>
                    </a:lnTo>
                    <a:lnTo>
                      <a:pt x="884" y="0"/>
                    </a:lnTo>
                    <a:lnTo>
                      <a:pt x="886" y="17"/>
                    </a:lnTo>
                    <a:lnTo>
                      <a:pt x="4" y="238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0" name="Google Shape;185;p17"/>
              <p:cNvSpPr/>
              <p:nvPr/>
            </p:nvSpPr>
            <p:spPr>
              <a:xfrm flipH="1">
                <a:off x="8476200" y="-17280"/>
                <a:ext cx="667440" cy="667440"/>
              </a:xfrm>
              <a:custGeom>
                <a:avLst/>
                <a:gdLst>
                  <a:gd name="textAreaLeft" fmla="*/ 360 w 667440"/>
                  <a:gd name="textAreaRight" fmla="*/ 668160 w 667440"/>
                  <a:gd name="textAreaTop" fmla="*/ 0 h 667440"/>
                  <a:gd name="textAreaBottom" fmla="*/ 667800 h 667440"/>
                </a:gdLst>
                <a:ahLst/>
                <a:cxnLst/>
                <a:rect l="textAreaLeft" t="textAreaTop" r="textAreaRight" b="textAreaBottom"/>
                <a:pathLst>
                  <a:path w="895" h="894">
                    <a:moveTo>
                      <a:pt x="12" y="893"/>
                    </a:moveTo>
                    <a:lnTo>
                      <a:pt x="0" y="881"/>
                    </a:lnTo>
                    <a:lnTo>
                      <a:pt x="882" y="0"/>
                    </a:lnTo>
                    <a:lnTo>
                      <a:pt x="894" y="12"/>
                    </a:lnTo>
                    <a:lnTo>
                      <a:pt x="12" y="893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71" name="Google Shape;186;p17"/>
            <p:cNvGrpSpPr/>
            <p:nvPr/>
          </p:nvGrpSpPr>
          <p:grpSpPr>
            <a:xfrm>
              <a:off x="-11520" y="4492800"/>
              <a:ext cx="667440" cy="667440"/>
              <a:chOff x="-11520" y="4492800"/>
              <a:chExt cx="667440" cy="667440"/>
            </a:xfrm>
          </p:grpSpPr>
          <p:sp>
            <p:nvSpPr>
              <p:cNvPr id="72" name="Google Shape;187;p17"/>
              <p:cNvSpPr/>
              <p:nvPr/>
            </p:nvSpPr>
            <p:spPr>
              <a:xfrm flipV="1">
                <a:off x="-11160" y="4656600"/>
                <a:ext cx="667440" cy="502920"/>
              </a:xfrm>
              <a:custGeom>
                <a:avLst/>
                <a:gdLst>
                  <a:gd name="textAreaLeft" fmla="*/ 0 w 667440"/>
                  <a:gd name="textAreaRight" fmla="*/ 667800 w 667440"/>
                  <a:gd name="textAreaTop" fmla="*/ -360 h 502920"/>
                  <a:gd name="textAreaBottom" fmla="*/ 502920 h 502920"/>
                </a:gdLst>
                <a:ahLst/>
                <a:cxnLst/>
                <a:rect l="textAreaLeft" t="textAreaTop" r="textAreaRight" b="textAreaBottom"/>
                <a:pathLst>
                  <a:path w="894" h="676">
                    <a:moveTo>
                      <a:pt x="11" y="675"/>
                    </a:moveTo>
                    <a:lnTo>
                      <a:pt x="0" y="661"/>
                    </a:lnTo>
                    <a:lnTo>
                      <a:pt x="804" y="60"/>
                    </a:lnTo>
                    <a:lnTo>
                      <a:pt x="10" y="457"/>
                    </a:lnTo>
                    <a:lnTo>
                      <a:pt x="2" y="441"/>
                    </a:lnTo>
                    <a:lnTo>
                      <a:pt x="884" y="0"/>
                    </a:lnTo>
                    <a:lnTo>
                      <a:pt x="893" y="15"/>
                    </a:lnTo>
                    <a:lnTo>
                      <a:pt x="11" y="675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3" name="Google Shape;188;p17"/>
              <p:cNvSpPr/>
              <p:nvPr/>
            </p:nvSpPr>
            <p:spPr>
              <a:xfrm flipV="1">
                <a:off x="-11160" y="4982400"/>
                <a:ext cx="660960" cy="177480"/>
              </a:xfrm>
              <a:custGeom>
                <a:avLst/>
                <a:gdLst>
                  <a:gd name="textAreaLeft" fmla="*/ 0 w 660960"/>
                  <a:gd name="textAreaRight" fmla="*/ 661320 w 660960"/>
                  <a:gd name="textAreaTop" fmla="*/ -360 h 177480"/>
                  <a:gd name="textAreaBottom" fmla="*/ 177480 h 177480"/>
                </a:gdLst>
                <a:ahLst/>
                <a:cxnLst/>
                <a:rect l="textAreaLeft" t="textAreaTop" r="textAreaRight" b="textAreaBottom"/>
                <a:pathLst>
                  <a:path w="887" h="239">
                    <a:moveTo>
                      <a:pt x="4" y="238"/>
                    </a:moveTo>
                    <a:lnTo>
                      <a:pt x="0" y="221"/>
                    </a:lnTo>
                    <a:lnTo>
                      <a:pt x="812" y="18"/>
                    </a:lnTo>
                    <a:lnTo>
                      <a:pt x="2" y="18"/>
                    </a:lnTo>
                    <a:lnTo>
                      <a:pt x="2" y="0"/>
                    </a:lnTo>
                    <a:lnTo>
                      <a:pt x="884" y="0"/>
                    </a:lnTo>
                    <a:lnTo>
                      <a:pt x="886" y="17"/>
                    </a:lnTo>
                    <a:lnTo>
                      <a:pt x="4" y="238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4" name="Google Shape;189;p17"/>
              <p:cNvSpPr/>
              <p:nvPr/>
            </p:nvSpPr>
            <p:spPr>
              <a:xfrm flipV="1">
                <a:off x="-11160" y="4492800"/>
                <a:ext cx="667440" cy="667440"/>
              </a:xfrm>
              <a:custGeom>
                <a:avLst/>
                <a:gdLst>
                  <a:gd name="textAreaLeft" fmla="*/ 0 w 667440"/>
                  <a:gd name="textAreaRight" fmla="*/ 667800 w 667440"/>
                  <a:gd name="textAreaTop" fmla="*/ 360 h 667440"/>
                  <a:gd name="textAreaBottom" fmla="*/ 668160 h 667440"/>
                </a:gdLst>
                <a:ahLst/>
                <a:cxnLst/>
                <a:rect l="textAreaLeft" t="textAreaTop" r="textAreaRight" b="textAreaBottom"/>
                <a:pathLst>
                  <a:path w="895" h="894">
                    <a:moveTo>
                      <a:pt x="12" y="893"/>
                    </a:moveTo>
                    <a:lnTo>
                      <a:pt x="0" y="881"/>
                    </a:lnTo>
                    <a:lnTo>
                      <a:pt x="882" y="0"/>
                    </a:lnTo>
                    <a:lnTo>
                      <a:pt x="894" y="12"/>
                    </a:lnTo>
                    <a:lnTo>
                      <a:pt x="12" y="893"/>
                    </a:lnTo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sp>
        <p:nvSpPr>
          <p:cNvPr id="75" name="Google Shape;190;p17"/>
          <p:cNvSpPr/>
          <p:nvPr/>
        </p:nvSpPr>
        <p:spPr>
          <a:xfrm>
            <a:off x="176040" y="213480"/>
            <a:ext cx="8791560" cy="471672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D4C8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FFFFFF"/>
              </a:solidFill>
              <a:latin typeface="OpenSymbol"/>
            </a:endParaRPr>
          </a:p>
        </p:txBody>
      </p:sp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ctr">
            <a:noAutofit/>
          </a:bodyPr>
          <a:lstStyle/>
          <a:p>
            <a:pPr indent="0">
              <a:buNone/>
            </a:pPr>
            <a:r>
              <a:rPr lang="fr-FR" sz="35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202;p18"/>
          <p:cNvSpPr/>
          <p:nvPr/>
        </p:nvSpPr>
        <p:spPr>
          <a:xfrm>
            <a:off x="176040" y="213480"/>
            <a:ext cx="8791560" cy="471672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D4C8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FFFFFF"/>
              </a:solidFill>
              <a:latin typeface="OpenSymbol"/>
            </a:endParaRPr>
          </a:p>
        </p:txBody>
      </p:sp>
      <p:grpSp>
        <p:nvGrpSpPr>
          <p:cNvPr id="78" name="Google Shape;203;p18"/>
          <p:cNvGrpSpPr/>
          <p:nvPr/>
        </p:nvGrpSpPr>
        <p:grpSpPr>
          <a:xfrm>
            <a:off x="-140400" y="-128880"/>
            <a:ext cx="9424440" cy="5401080"/>
            <a:chOff x="-140400" y="-128880"/>
            <a:chExt cx="9424440" cy="5401080"/>
          </a:xfrm>
        </p:grpSpPr>
        <p:grpSp>
          <p:nvGrpSpPr>
            <p:cNvPr id="79" name="Google Shape;204;p18"/>
            <p:cNvGrpSpPr/>
            <p:nvPr/>
          </p:nvGrpSpPr>
          <p:grpSpPr>
            <a:xfrm>
              <a:off x="-140400" y="4734360"/>
              <a:ext cx="537480" cy="537840"/>
              <a:chOff x="-140400" y="4734360"/>
              <a:chExt cx="537480" cy="537840"/>
            </a:xfrm>
          </p:grpSpPr>
          <p:sp>
            <p:nvSpPr>
              <p:cNvPr id="80" name="Google Shape;205;p18"/>
              <p:cNvSpPr/>
              <p:nvPr/>
            </p:nvSpPr>
            <p:spPr>
              <a:xfrm rot="18900000">
                <a:off x="-61560" y="4813200"/>
                <a:ext cx="380160" cy="380160"/>
              </a:xfrm>
              <a:custGeom>
                <a:avLst/>
                <a:gdLst>
                  <a:gd name="textAreaLeft" fmla="*/ 0 w 380160"/>
                  <a:gd name="textAreaRight" fmla="*/ 380520 w 380160"/>
                  <a:gd name="textAreaTop" fmla="*/ 0 h 380160"/>
                  <a:gd name="textAreaBottom" fmla="*/ 380520 h 380160"/>
                </a:gdLst>
                <a:ahLst/>
                <a:cxnLst/>
                <a:rect l="textAreaLeft" t="textAreaTop" r="textAreaRight" b="textAreaBottom"/>
                <a:pathLst>
                  <a:path w="947" h="946">
                    <a:moveTo>
                      <a:pt x="18" y="927"/>
                    </a:moveTo>
                    <a:lnTo>
                      <a:pt x="928" y="927"/>
                    </a:lnTo>
                    <a:lnTo>
                      <a:pt x="928" y="18"/>
                    </a:lnTo>
                    <a:lnTo>
                      <a:pt x="18" y="18"/>
                    </a:lnTo>
                    <a:lnTo>
                      <a:pt x="18" y="927"/>
                    </a:lnTo>
                    <a:close/>
                    <a:moveTo>
                      <a:pt x="946" y="945"/>
                    </a:moveTo>
                    <a:lnTo>
                      <a:pt x="0" y="945"/>
                    </a:lnTo>
                    <a:lnTo>
                      <a:pt x="0" y="0"/>
                    </a:lnTo>
                    <a:lnTo>
                      <a:pt x="946" y="0"/>
                    </a:lnTo>
                    <a:lnTo>
                      <a:pt x="946" y="945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1" name="Google Shape;206;p18"/>
              <p:cNvSpPr/>
              <p:nvPr/>
            </p:nvSpPr>
            <p:spPr>
              <a:xfrm rot="18900000">
                <a:off x="-17640" y="4858200"/>
                <a:ext cx="290520" cy="289080"/>
              </a:xfrm>
              <a:custGeom>
                <a:avLst/>
                <a:gdLst>
                  <a:gd name="textAreaLeft" fmla="*/ 0 w 290520"/>
                  <a:gd name="textAreaRight" fmla="*/ 290880 w 290520"/>
                  <a:gd name="textAreaTop" fmla="*/ 0 h 289080"/>
                  <a:gd name="textAreaBottom" fmla="*/ 289440 h 289080"/>
                </a:gdLst>
                <a:ahLst/>
                <a:cxnLst/>
                <a:rect l="textAreaLeft" t="textAreaTop" r="textAreaRight" b="textAreaBottom"/>
                <a:pathLst>
                  <a:path w="823" h="822">
                    <a:moveTo>
                      <a:pt x="17" y="803"/>
                    </a:moveTo>
                    <a:lnTo>
                      <a:pt x="804" y="803"/>
                    </a:lnTo>
                    <a:lnTo>
                      <a:pt x="804" y="18"/>
                    </a:lnTo>
                    <a:lnTo>
                      <a:pt x="17" y="18"/>
                    </a:lnTo>
                    <a:lnTo>
                      <a:pt x="17" y="803"/>
                    </a:lnTo>
                    <a:close/>
                    <a:moveTo>
                      <a:pt x="822" y="821"/>
                    </a:moveTo>
                    <a:lnTo>
                      <a:pt x="0" y="821"/>
                    </a:lnTo>
                    <a:lnTo>
                      <a:pt x="0" y="0"/>
                    </a:lnTo>
                    <a:lnTo>
                      <a:pt x="822" y="0"/>
                    </a:lnTo>
                    <a:lnTo>
                      <a:pt x="822" y="821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82" name="Google Shape;207;p18"/>
            <p:cNvGrpSpPr/>
            <p:nvPr/>
          </p:nvGrpSpPr>
          <p:grpSpPr>
            <a:xfrm>
              <a:off x="8746560" y="-128880"/>
              <a:ext cx="537480" cy="537840"/>
              <a:chOff x="8746560" y="-128880"/>
              <a:chExt cx="537480" cy="537840"/>
            </a:xfrm>
          </p:grpSpPr>
          <p:sp>
            <p:nvSpPr>
              <p:cNvPr id="83" name="Google Shape;208;p18"/>
              <p:cNvSpPr/>
              <p:nvPr/>
            </p:nvSpPr>
            <p:spPr>
              <a:xfrm rot="18900000">
                <a:off x="8825040" y="-49680"/>
                <a:ext cx="380160" cy="380160"/>
              </a:xfrm>
              <a:custGeom>
                <a:avLst/>
                <a:gdLst>
                  <a:gd name="textAreaLeft" fmla="*/ 0 w 380160"/>
                  <a:gd name="textAreaRight" fmla="*/ 380520 w 380160"/>
                  <a:gd name="textAreaTop" fmla="*/ 0 h 380160"/>
                  <a:gd name="textAreaBottom" fmla="*/ 380520 h 380160"/>
                </a:gdLst>
                <a:ahLst/>
                <a:cxnLst/>
                <a:rect l="textAreaLeft" t="textAreaTop" r="textAreaRight" b="textAreaBottom"/>
                <a:pathLst>
                  <a:path w="947" h="946">
                    <a:moveTo>
                      <a:pt x="18" y="927"/>
                    </a:moveTo>
                    <a:lnTo>
                      <a:pt x="928" y="927"/>
                    </a:lnTo>
                    <a:lnTo>
                      <a:pt x="928" y="18"/>
                    </a:lnTo>
                    <a:lnTo>
                      <a:pt x="18" y="18"/>
                    </a:lnTo>
                    <a:lnTo>
                      <a:pt x="18" y="927"/>
                    </a:lnTo>
                    <a:close/>
                    <a:moveTo>
                      <a:pt x="946" y="945"/>
                    </a:moveTo>
                    <a:lnTo>
                      <a:pt x="0" y="945"/>
                    </a:lnTo>
                    <a:lnTo>
                      <a:pt x="0" y="0"/>
                    </a:lnTo>
                    <a:lnTo>
                      <a:pt x="946" y="0"/>
                    </a:lnTo>
                    <a:lnTo>
                      <a:pt x="946" y="945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4" name="Google Shape;209;p18"/>
              <p:cNvSpPr/>
              <p:nvPr/>
            </p:nvSpPr>
            <p:spPr>
              <a:xfrm rot="18900000">
                <a:off x="8869320" y="-4680"/>
                <a:ext cx="290520" cy="289080"/>
              </a:xfrm>
              <a:custGeom>
                <a:avLst/>
                <a:gdLst>
                  <a:gd name="textAreaLeft" fmla="*/ 0 w 290520"/>
                  <a:gd name="textAreaRight" fmla="*/ 290880 w 290520"/>
                  <a:gd name="textAreaTop" fmla="*/ 0 h 289080"/>
                  <a:gd name="textAreaBottom" fmla="*/ 289440 h 289080"/>
                </a:gdLst>
                <a:ahLst/>
                <a:cxnLst/>
                <a:rect l="textAreaLeft" t="textAreaTop" r="textAreaRight" b="textAreaBottom"/>
                <a:pathLst>
                  <a:path w="823" h="822">
                    <a:moveTo>
                      <a:pt x="17" y="803"/>
                    </a:moveTo>
                    <a:lnTo>
                      <a:pt x="804" y="803"/>
                    </a:lnTo>
                    <a:lnTo>
                      <a:pt x="804" y="18"/>
                    </a:lnTo>
                    <a:lnTo>
                      <a:pt x="17" y="18"/>
                    </a:lnTo>
                    <a:lnTo>
                      <a:pt x="17" y="803"/>
                    </a:lnTo>
                    <a:close/>
                    <a:moveTo>
                      <a:pt x="822" y="821"/>
                    </a:moveTo>
                    <a:lnTo>
                      <a:pt x="0" y="821"/>
                    </a:lnTo>
                    <a:lnTo>
                      <a:pt x="0" y="0"/>
                    </a:lnTo>
                    <a:lnTo>
                      <a:pt x="822" y="0"/>
                    </a:lnTo>
                    <a:lnTo>
                      <a:pt x="822" y="821"/>
                    </a:ln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anchor="ctr">
                <a:noAutofit/>
              </a:bodyPr>
              <a:lstStyle/>
              <a:p>
                <a:pPr defTabSz="914400">
                  <a:lnSpc>
                    <a:spcPct val="93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ctr">
            <a:noAutofit/>
          </a:bodyPr>
          <a:lstStyle/>
          <a:p>
            <a:pPr indent="0">
              <a:buNone/>
            </a:pPr>
            <a:r>
              <a:rPr lang="fr-FR" sz="35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PlaceHolder 1"/>
          <p:cNvSpPr>
            <a:spLocks noGrp="1"/>
          </p:cNvSpPr>
          <p:nvPr>
            <p:ph type="title"/>
          </p:nvPr>
        </p:nvSpPr>
        <p:spPr>
          <a:xfrm>
            <a:off x="1076400" y="1200240"/>
            <a:ext cx="5067000" cy="212364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800" b="0" strike="noStrike" spc="-1">
                <a:solidFill>
                  <a:schemeClr val="dk1"/>
                </a:solidFill>
                <a:latin typeface="Sorts Mill Goudy"/>
                <a:ea typeface="Sorts Mill Goudy"/>
              </a:rPr>
              <a:t>Экология и технологии</a:t>
            </a:r>
            <a:endParaRPr lang="fr-FR" sz="4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41" name="PlaceHolder 2"/>
          <p:cNvSpPr>
            <a:spLocks noGrp="1"/>
          </p:cNvSpPr>
          <p:nvPr>
            <p:ph type="subTitle"/>
          </p:nvPr>
        </p:nvSpPr>
        <p:spPr>
          <a:xfrm>
            <a:off x="1076400" y="3533760"/>
            <a:ext cx="5067000" cy="4093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ctr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400" b="0" strike="noStrike" spc="-1">
                <a:solidFill>
                  <a:schemeClr val="dk1"/>
                </a:solidFill>
                <a:latin typeface="Raleway"/>
                <a:ea typeface="Raleway"/>
              </a:rPr>
              <a:t>Как технологии могут помочь спасти планету и наше будущее.</a:t>
            </a:r>
            <a:endParaRPr lang="en-US" sz="1400" b="0" strike="noStrike" spc="-1">
              <a:solidFill>
                <a:srgbClr val="FFFFFF"/>
              </a:solidFill>
              <a:latin typeface="OpenSymbol"/>
            </a:endParaRPr>
          </a:p>
        </p:txBody>
      </p:sp>
      <p:grpSp>
        <p:nvGrpSpPr>
          <p:cNvPr id="242" name="Google Shape;316;p27"/>
          <p:cNvGrpSpPr/>
          <p:nvPr/>
        </p:nvGrpSpPr>
        <p:grpSpPr>
          <a:xfrm>
            <a:off x="7480440" y="3669120"/>
            <a:ext cx="366840" cy="355680"/>
            <a:chOff x="7480440" y="3669120"/>
            <a:chExt cx="366840" cy="355680"/>
          </a:xfrm>
        </p:grpSpPr>
        <p:sp>
          <p:nvSpPr>
            <p:cNvPr id="243" name="Google Shape;317;p27"/>
            <p:cNvSpPr/>
            <p:nvPr/>
          </p:nvSpPr>
          <p:spPr>
            <a:xfrm>
              <a:off x="7480440" y="3669120"/>
              <a:ext cx="190440" cy="190440"/>
            </a:xfrm>
            <a:custGeom>
              <a:avLst/>
              <a:gdLst>
                <a:gd name="textAreaLeft" fmla="*/ 0 w 190440"/>
                <a:gd name="textAreaRight" fmla="*/ 190800 w 190440"/>
                <a:gd name="textAreaTop" fmla="*/ 0 h 190440"/>
                <a:gd name="textAreaBottom" fmla="*/ 190800 h 190440"/>
              </a:gdLst>
              <a:ahLst/>
              <a:cxnLst/>
              <a:rect l="textAreaLeft" t="textAreaTop" r="textAreaRight" b="textAreaBottom"/>
              <a:pathLst>
                <a:path w="230" h="231">
                  <a:moveTo>
                    <a:pt x="0" y="230"/>
                  </a:moveTo>
                  <a:lnTo>
                    <a:pt x="0" y="212"/>
                  </a:lnTo>
                  <a:cubicBezTo>
                    <a:pt x="116" y="212"/>
                    <a:pt x="211" y="117"/>
                    <a:pt x="211" y="0"/>
                  </a:cubicBezTo>
                  <a:lnTo>
                    <a:pt x="229" y="0"/>
                  </a:lnTo>
                  <a:cubicBezTo>
                    <a:pt x="229" y="127"/>
                    <a:pt x="126" y="230"/>
                    <a:pt x="0" y="230"/>
                  </a:cubicBezTo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44" name="Google Shape;318;p27"/>
            <p:cNvSpPr/>
            <p:nvPr/>
          </p:nvSpPr>
          <p:spPr>
            <a:xfrm>
              <a:off x="7480440" y="3834360"/>
              <a:ext cx="190440" cy="190440"/>
            </a:xfrm>
            <a:custGeom>
              <a:avLst/>
              <a:gdLst>
                <a:gd name="textAreaLeft" fmla="*/ 0 w 190440"/>
                <a:gd name="textAreaRight" fmla="*/ 190800 w 190440"/>
                <a:gd name="textAreaTop" fmla="*/ 0 h 190440"/>
                <a:gd name="textAreaBottom" fmla="*/ 190800 h 190440"/>
              </a:gdLst>
              <a:ahLst/>
              <a:cxnLst/>
              <a:rect l="textAreaLeft" t="textAreaTop" r="textAreaRight" b="textAreaBottom"/>
              <a:pathLst>
                <a:path w="230" h="230">
                  <a:moveTo>
                    <a:pt x="229" y="229"/>
                  </a:moveTo>
                  <a:lnTo>
                    <a:pt x="212" y="229"/>
                  </a:lnTo>
                  <a:cubicBezTo>
                    <a:pt x="212" y="112"/>
                    <a:pt x="117" y="17"/>
                    <a:pt x="0" y="17"/>
                  </a:cubicBezTo>
                  <a:lnTo>
                    <a:pt x="0" y="0"/>
                  </a:lnTo>
                  <a:cubicBezTo>
                    <a:pt x="126" y="0"/>
                    <a:pt x="229" y="103"/>
                    <a:pt x="229" y="229"/>
                  </a:cubicBezTo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45" name="Google Shape;319;p27"/>
            <p:cNvSpPr/>
            <p:nvPr/>
          </p:nvSpPr>
          <p:spPr>
            <a:xfrm>
              <a:off x="7656840" y="3834360"/>
              <a:ext cx="190440" cy="190440"/>
            </a:xfrm>
            <a:custGeom>
              <a:avLst/>
              <a:gdLst>
                <a:gd name="textAreaLeft" fmla="*/ 0 w 190440"/>
                <a:gd name="textAreaRight" fmla="*/ 190800 w 190440"/>
                <a:gd name="textAreaTop" fmla="*/ 0 h 190440"/>
                <a:gd name="textAreaBottom" fmla="*/ 190800 h 190440"/>
              </a:gdLst>
              <a:ahLst/>
              <a:cxnLst/>
              <a:rect l="textAreaLeft" t="textAreaTop" r="textAreaRight" b="textAreaBottom"/>
              <a:pathLst>
                <a:path w="230" h="230">
                  <a:moveTo>
                    <a:pt x="18" y="229"/>
                  </a:moveTo>
                  <a:lnTo>
                    <a:pt x="0" y="229"/>
                  </a:lnTo>
                  <a:cubicBezTo>
                    <a:pt x="0" y="102"/>
                    <a:pt x="103" y="0"/>
                    <a:pt x="229" y="0"/>
                  </a:cubicBezTo>
                  <a:lnTo>
                    <a:pt x="229" y="17"/>
                  </a:lnTo>
                  <a:cubicBezTo>
                    <a:pt x="113" y="17"/>
                    <a:pt x="18" y="112"/>
                    <a:pt x="18" y="229"/>
                  </a:cubicBezTo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46" name="Google Shape;320;p27"/>
            <p:cNvSpPr/>
            <p:nvPr/>
          </p:nvSpPr>
          <p:spPr>
            <a:xfrm>
              <a:off x="7656840" y="3669120"/>
              <a:ext cx="190440" cy="190440"/>
            </a:xfrm>
            <a:custGeom>
              <a:avLst/>
              <a:gdLst>
                <a:gd name="textAreaLeft" fmla="*/ 0 w 190440"/>
                <a:gd name="textAreaRight" fmla="*/ 190800 w 190440"/>
                <a:gd name="textAreaTop" fmla="*/ 0 h 190440"/>
                <a:gd name="textAreaBottom" fmla="*/ 190800 h 190440"/>
              </a:gdLst>
              <a:ahLst/>
              <a:cxnLst/>
              <a:rect l="textAreaLeft" t="textAreaTop" r="textAreaRight" b="textAreaBottom"/>
              <a:pathLst>
                <a:path w="230" h="230">
                  <a:moveTo>
                    <a:pt x="229" y="229"/>
                  </a:moveTo>
                  <a:cubicBezTo>
                    <a:pt x="103" y="229"/>
                    <a:pt x="0" y="126"/>
                    <a:pt x="0" y="0"/>
                  </a:cubicBezTo>
                  <a:lnTo>
                    <a:pt x="17" y="0"/>
                  </a:lnTo>
                  <a:cubicBezTo>
                    <a:pt x="17" y="117"/>
                    <a:pt x="112" y="212"/>
                    <a:pt x="229" y="212"/>
                  </a:cubicBezTo>
                  <a:lnTo>
                    <a:pt x="229" y="229"/>
                  </a:lnTo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  <p:grpSp>
        <p:nvGrpSpPr>
          <p:cNvPr id="247" name="Google Shape;321;p27"/>
          <p:cNvGrpSpPr/>
          <p:nvPr/>
        </p:nvGrpSpPr>
        <p:grpSpPr>
          <a:xfrm>
            <a:off x="6929640" y="1928520"/>
            <a:ext cx="1468800" cy="1457640"/>
            <a:chOff x="6929640" y="1928520"/>
            <a:chExt cx="1468800" cy="1457640"/>
          </a:xfrm>
        </p:grpSpPr>
        <p:sp>
          <p:nvSpPr>
            <p:cNvPr id="248" name="Google Shape;322;p27"/>
            <p:cNvSpPr/>
            <p:nvPr/>
          </p:nvSpPr>
          <p:spPr>
            <a:xfrm>
              <a:off x="6929640" y="1928520"/>
              <a:ext cx="741600" cy="741600"/>
            </a:xfrm>
            <a:custGeom>
              <a:avLst/>
              <a:gdLst>
                <a:gd name="textAreaLeft" fmla="*/ 0 w 741600"/>
                <a:gd name="textAreaRight" fmla="*/ 741960 w 741600"/>
                <a:gd name="textAreaTop" fmla="*/ 0 h 741600"/>
                <a:gd name="textAreaBottom" fmla="*/ 741960 h 741600"/>
              </a:gdLst>
              <a:ahLst/>
              <a:cxnLst/>
              <a:rect l="textAreaLeft" t="textAreaTop" r="textAreaRight" b="textAreaBottom"/>
              <a:pathLst>
                <a:path w="891" h="891">
                  <a:moveTo>
                    <a:pt x="0" y="890"/>
                  </a:moveTo>
                  <a:lnTo>
                    <a:pt x="0" y="873"/>
                  </a:lnTo>
                  <a:cubicBezTo>
                    <a:pt x="481" y="873"/>
                    <a:pt x="872" y="481"/>
                    <a:pt x="872" y="0"/>
                  </a:cubicBezTo>
                  <a:lnTo>
                    <a:pt x="890" y="0"/>
                  </a:lnTo>
                  <a:cubicBezTo>
                    <a:pt x="890" y="491"/>
                    <a:pt x="490" y="890"/>
                    <a:pt x="0" y="890"/>
                  </a:cubicBezTo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49" name="Google Shape;323;p27"/>
            <p:cNvSpPr/>
            <p:nvPr/>
          </p:nvSpPr>
          <p:spPr>
            <a:xfrm>
              <a:off x="7480440" y="2479320"/>
              <a:ext cx="190440" cy="190440"/>
            </a:xfrm>
            <a:custGeom>
              <a:avLst/>
              <a:gdLst>
                <a:gd name="textAreaLeft" fmla="*/ 0 w 190440"/>
                <a:gd name="textAreaRight" fmla="*/ 190800 w 190440"/>
                <a:gd name="textAreaTop" fmla="*/ 0 h 190440"/>
                <a:gd name="textAreaBottom" fmla="*/ 190800 h 190440"/>
              </a:gdLst>
              <a:ahLst/>
              <a:cxnLst/>
              <a:rect l="textAreaLeft" t="textAreaTop" r="textAreaRight" b="textAreaBottom"/>
              <a:pathLst>
                <a:path w="230" h="231">
                  <a:moveTo>
                    <a:pt x="0" y="230"/>
                  </a:moveTo>
                  <a:lnTo>
                    <a:pt x="0" y="212"/>
                  </a:lnTo>
                  <a:cubicBezTo>
                    <a:pt x="116" y="212"/>
                    <a:pt x="211" y="117"/>
                    <a:pt x="211" y="0"/>
                  </a:cubicBezTo>
                  <a:lnTo>
                    <a:pt x="229" y="0"/>
                  </a:lnTo>
                  <a:cubicBezTo>
                    <a:pt x="229" y="127"/>
                    <a:pt x="126" y="230"/>
                    <a:pt x="0" y="230"/>
                  </a:cubicBezTo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50" name="Google Shape;324;p27"/>
            <p:cNvSpPr/>
            <p:nvPr/>
          </p:nvSpPr>
          <p:spPr>
            <a:xfrm>
              <a:off x="6929640" y="2644560"/>
              <a:ext cx="741600" cy="741600"/>
            </a:xfrm>
            <a:custGeom>
              <a:avLst/>
              <a:gdLst>
                <a:gd name="textAreaLeft" fmla="*/ 0 w 741600"/>
                <a:gd name="textAreaRight" fmla="*/ 741960 w 741600"/>
                <a:gd name="textAreaTop" fmla="*/ 0 h 741600"/>
                <a:gd name="textAreaBottom" fmla="*/ 741960 h 741600"/>
              </a:gdLst>
              <a:ahLst/>
              <a:cxnLst/>
              <a:rect l="textAreaLeft" t="textAreaTop" r="textAreaRight" b="textAreaBottom"/>
              <a:pathLst>
                <a:path w="891" h="890">
                  <a:moveTo>
                    <a:pt x="890" y="889"/>
                  </a:moveTo>
                  <a:lnTo>
                    <a:pt x="873" y="889"/>
                  </a:lnTo>
                  <a:cubicBezTo>
                    <a:pt x="873" y="408"/>
                    <a:pt x="481" y="17"/>
                    <a:pt x="0" y="17"/>
                  </a:cubicBezTo>
                  <a:lnTo>
                    <a:pt x="0" y="0"/>
                  </a:lnTo>
                  <a:cubicBezTo>
                    <a:pt x="491" y="0"/>
                    <a:pt x="890" y="399"/>
                    <a:pt x="890" y="889"/>
                  </a:cubicBezTo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51" name="Google Shape;325;p27"/>
            <p:cNvSpPr/>
            <p:nvPr/>
          </p:nvSpPr>
          <p:spPr>
            <a:xfrm>
              <a:off x="7480440" y="2644560"/>
              <a:ext cx="190440" cy="190440"/>
            </a:xfrm>
            <a:custGeom>
              <a:avLst/>
              <a:gdLst>
                <a:gd name="textAreaLeft" fmla="*/ 0 w 190440"/>
                <a:gd name="textAreaRight" fmla="*/ 190800 w 190440"/>
                <a:gd name="textAreaTop" fmla="*/ 0 h 190440"/>
                <a:gd name="textAreaBottom" fmla="*/ 190800 h 190440"/>
              </a:gdLst>
              <a:ahLst/>
              <a:cxnLst/>
              <a:rect l="textAreaLeft" t="textAreaTop" r="textAreaRight" b="textAreaBottom"/>
              <a:pathLst>
                <a:path w="230" h="230">
                  <a:moveTo>
                    <a:pt x="229" y="229"/>
                  </a:moveTo>
                  <a:lnTo>
                    <a:pt x="212" y="229"/>
                  </a:lnTo>
                  <a:cubicBezTo>
                    <a:pt x="212" y="112"/>
                    <a:pt x="117" y="17"/>
                    <a:pt x="0" y="17"/>
                  </a:cubicBezTo>
                  <a:lnTo>
                    <a:pt x="0" y="0"/>
                  </a:lnTo>
                  <a:cubicBezTo>
                    <a:pt x="126" y="0"/>
                    <a:pt x="229" y="103"/>
                    <a:pt x="229" y="229"/>
                  </a:cubicBezTo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52" name="Google Shape;326;p27"/>
            <p:cNvSpPr/>
            <p:nvPr/>
          </p:nvSpPr>
          <p:spPr>
            <a:xfrm>
              <a:off x="7656840" y="2644560"/>
              <a:ext cx="741600" cy="741600"/>
            </a:xfrm>
            <a:custGeom>
              <a:avLst/>
              <a:gdLst>
                <a:gd name="textAreaLeft" fmla="*/ 0 w 741600"/>
                <a:gd name="textAreaRight" fmla="*/ 741960 w 741600"/>
                <a:gd name="textAreaTop" fmla="*/ 0 h 741600"/>
                <a:gd name="textAreaBottom" fmla="*/ 741960 h 741600"/>
              </a:gdLst>
              <a:ahLst/>
              <a:cxnLst/>
              <a:rect l="textAreaLeft" t="textAreaTop" r="textAreaRight" b="textAreaBottom"/>
              <a:pathLst>
                <a:path w="891" h="890">
                  <a:moveTo>
                    <a:pt x="18" y="889"/>
                  </a:moveTo>
                  <a:lnTo>
                    <a:pt x="0" y="889"/>
                  </a:lnTo>
                  <a:cubicBezTo>
                    <a:pt x="0" y="399"/>
                    <a:pt x="399" y="0"/>
                    <a:pt x="890" y="0"/>
                  </a:cubicBezTo>
                  <a:lnTo>
                    <a:pt x="890" y="17"/>
                  </a:lnTo>
                  <a:cubicBezTo>
                    <a:pt x="409" y="17"/>
                    <a:pt x="18" y="408"/>
                    <a:pt x="18" y="889"/>
                  </a:cubicBezTo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53" name="Google Shape;327;p27"/>
            <p:cNvSpPr/>
            <p:nvPr/>
          </p:nvSpPr>
          <p:spPr>
            <a:xfrm>
              <a:off x="7656840" y="2644560"/>
              <a:ext cx="190440" cy="190440"/>
            </a:xfrm>
            <a:custGeom>
              <a:avLst/>
              <a:gdLst>
                <a:gd name="textAreaLeft" fmla="*/ 0 w 190440"/>
                <a:gd name="textAreaRight" fmla="*/ 190800 w 190440"/>
                <a:gd name="textAreaTop" fmla="*/ 0 h 190440"/>
                <a:gd name="textAreaBottom" fmla="*/ 190800 h 190440"/>
              </a:gdLst>
              <a:ahLst/>
              <a:cxnLst/>
              <a:rect l="textAreaLeft" t="textAreaTop" r="textAreaRight" b="textAreaBottom"/>
              <a:pathLst>
                <a:path w="230" h="230">
                  <a:moveTo>
                    <a:pt x="18" y="229"/>
                  </a:moveTo>
                  <a:lnTo>
                    <a:pt x="0" y="229"/>
                  </a:lnTo>
                  <a:cubicBezTo>
                    <a:pt x="0" y="102"/>
                    <a:pt x="103" y="0"/>
                    <a:pt x="229" y="0"/>
                  </a:cubicBezTo>
                  <a:lnTo>
                    <a:pt x="229" y="17"/>
                  </a:lnTo>
                  <a:cubicBezTo>
                    <a:pt x="113" y="17"/>
                    <a:pt x="18" y="112"/>
                    <a:pt x="18" y="229"/>
                  </a:cubicBezTo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54" name="Google Shape;328;p27"/>
            <p:cNvSpPr/>
            <p:nvPr/>
          </p:nvSpPr>
          <p:spPr>
            <a:xfrm>
              <a:off x="7656840" y="1928520"/>
              <a:ext cx="741600" cy="741600"/>
            </a:xfrm>
            <a:custGeom>
              <a:avLst/>
              <a:gdLst>
                <a:gd name="textAreaLeft" fmla="*/ 0 w 741600"/>
                <a:gd name="textAreaRight" fmla="*/ 741960 w 741600"/>
                <a:gd name="textAreaTop" fmla="*/ 0 h 741600"/>
                <a:gd name="textAreaBottom" fmla="*/ 741960 h 741600"/>
              </a:gdLst>
              <a:ahLst/>
              <a:cxnLst/>
              <a:rect l="textAreaLeft" t="textAreaTop" r="textAreaRight" b="textAreaBottom"/>
              <a:pathLst>
                <a:path w="891" h="891">
                  <a:moveTo>
                    <a:pt x="890" y="890"/>
                  </a:moveTo>
                  <a:cubicBezTo>
                    <a:pt x="399" y="890"/>
                    <a:pt x="0" y="491"/>
                    <a:pt x="0" y="0"/>
                  </a:cubicBezTo>
                  <a:lnTo>
                    <a:pt x="17" y="0"/>
                  </a:lnTo>
                  <a:cubicBezTo>
                    <a:pt x="17" y="481"/>
                    <a:pt x="409" y="873"/>
                    <a:pt x="890" y="873"/>
                  </a:cubicBezTo>
                  <a:lnTo>
                    <a:pt x="890" y="890"/>
                  </a:lnTo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55" name="Google Shape;329;p27"/>
            <p:cNvSpPr/>
            <p:nvPr/>
          </p:nvSpPr>
          <p:spPr>
            <a:xfrm>
              <a:off x="7656840" y="2479320"/>
              <a:ext cx="190440" cy="190440"/>
            </a:xfrm>
            <a:custGeom>
              <a:avLst/>
              <a:gdLst>
                <a:gd name="textAreaLeft" fmla="*/ 0 w 190440"/>
                <a:gd name="textAreaRight" fmla="*/ 190800 w 190440"/>
                <a:gd name="textAreaTop" fmla="*/ 0 h 190440"/>
                <a:gd name="textAreaBottom" fmla="*/ 190800 h 190440"/>
              </a:gdLst>
              <a:ahLst/>
              <a:cxnLst/>
              <a:rect l="textAreaLeft" t="textAreaTop" r="textAreaRight" b="textAreaBottom"/>
              <a:pathLst>
                <a:path w="230" h="230">
                  <a:moveTo>
                    <a:pt x="229" y="229"/>
                  </a:moveTo>
                  <a:cubicBezTo>
                    <a:pt x="103" y="229"/>
                    <a:pt x="0" y="126"/>
                    <a:pt x="0" y="0"/>
                  </a:cubicBezTo>
                  <a:lnTo>
                    <a:pt x="17" y="0"/>
                  </a:lnTo>
                  <a:cubicBezTo>
                    <a:pt x="17" y="117"/>
                    <a:pt x="112" y="212"/>
                    <a:pt x="229" y="212"/>
                  </a:cubicBezTo>
                  <a:lnTo>
                    <a:pt x="229" y="229"/>
                  </a:lnTo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  <p:grpSp>
        <p:nvGrpSpPr>
          <p:cNvPr id="256" name="Google Shape;330;p27"/>
          <p:cNvGrpSpPr/>
          <p:nvPr/>
        </p:nvGrpSpPr>
        <p:grpSpPr>
          <a:xfrm>
            <a:off x="7480440" y="1289880"/>
            <a:ext cx="366840" cy="355680"/>
            <a:chOff x="7480440" y="1289880"/>
            <a:chExt cx="366840" cy="355680"/>
          </a:xfrm>
        </p:grpSpPr>
        <p:sp>
          <p:nvSpPr>
            <p:cNvPr id="257" name="Google Shape;331;p27"/>
            <p:cNvSpPr/>
            <p:nvPr/>
          </p:nvSpPr>
          <p:spPr>
            <a:xfrm>
              <a:off x="7480440" y="1289880"/>
              <a:ext cx="190440" cy="190440"/>
            </a:xfrm>
            <a:custGeom>
              <a:avLst/>
              <a:gdLst>
                <a:gd name="textAreaLeft" fmla="*/ 0 w 190440"/>
                <a:gd name="textAreaRight" fmla="*/ 190800 w 190440"/>
                <a:gd name="textAreaTop" fmla="*/ 0 h 190440"/>
                <a:gd name="textAreaBottom" fmla="*/ 190800 h 190440"/>
              </a:gdLst>
              <a:ahLst/>
              <a:cxnLst/>
              <a:rect l="textAreaLeft" t="textAreaTop" r="textAreaRight" b="textAreaBottom"/>
              <a:pathLst>
                <a:path w="230" h="231">
                  <a:moveTo>
                    <a:pt x="0" y="230"/>
                  </a:moveTo>
                  <a:lnTo>
                    <a:pt x="0" y="212"/>
                  </a:lnTo>
                  <a:cubicBezTo>
                    <a:pt x="116" y="212"/>
                    <a:pt x="211" y="117"/>
                    <a:pt x="211" y="0"/>
                  </a:cubicBezTo>
                  <a:lnTo>
                    <a:pt x="229" y="0"/>
                  </a:lnTo>
                  <a:cubicBezTo>
                    <a:pt x="229" y="127"/>
                    <a:pt x="126" y="230"/>
                    <a:pt x="0" y="230"/>
                  </a:cubicBezTo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58" name="Google Shape;332;p27"/>
            <p:cNvSpPr/>
            <p:nvPr/>
          </p:nvSpPr>
          <p:spPr>
            <a:xfrm>
              <a:off x="7480440" y="1455120"/>
              <a:ext cx="190440" cy="190440"/>
            </a:xfrm>
            <a:custGeom>
              <a:avLst/>
              <a:gdLst>
                <a:gd name="textAreaLeft" fmla="*/ 0 w 190440"/>
                <a:gd name="textAreaRight" fmla="*/ 190800 w 190440"/>
                <a:gd name="textAreaTop" fmla="*/ 0 h 190440"/>
                <a:gd name="textAreaBottom" fmla="*/ 190800 h 190440"/>
              </a:gdLst>
              <a:ahLst/>
              <a:cxnLst/>
              <a:rect l="textAreaLeft" t="textAreaTop" r="textAreaRight" b="textAreaBottom"/>
              <a:pathLst>
                <a:path w="230" h="230">
                  <a:moveTo>
                    <a:pt x="229" y="229"/>
                  </a:moveTo>
                  <a:lnTo>
                    <a:pt x="212" y="229"/>
                  </a:lnTo>
                  <a:cubicBezTo>
                    <a:pt x="212" y="112"/>
                    <a:pt x="117" y="17"/>
                    <a:pt x="0" y="17"/>
                  </a:cubicBezTo>
                  <a:lnTo>
                    <a:pt x="0" y="0"/>
                  </a:lnTo>
                  <a:cubicBezTo>
                    <a:pt x="126" y="0"/>
                    <a:pt x="229" y="103"/>
                    <a:pt x="229" y="229"/>
                  </a:cubicBezTo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59" name="Google Shape;333;p27"/>
            <p:cNvSpPr/>
            <p:nvPr/>
          </p:nvSpPr>
          <p:spPr>
            <a:xfrm>
              <a:off x="7656840" y="1455120"/>
              <a:ext cx="190440" cy="190440"/>
            </a:xfrm>
            <a:custGeom>
              <a:avLst/>
              <a:gdLst>
                <a:gd name="textAreaLeft" fmla="*/ 0 w 190440"/>
                <a:gd name="textAreaRight" fmla="*/ 190800 w 190440"/>
                <a:gd name="textAreaTop" fmla="*/ 0 h 190440"/>
                <a:gd name="textAreaBottom" fmla="*/ 190800 h 190440"/>
              </a:gdLst>
              <a:ahLst/>
              <a:cxnLst/>
              <a:rect l="textAreaLeft" t="textAreaTop" r="textAreaRight" b="textAreaBottom"/>
              <a:pathLst>
                <a:path w="230" h="230">
                  <a:moveTo>
                    <a:pt x="18" y="229"/>
                  </a:moveTo>
                  <a:lnTo>
                    <a:pt x="0" y="229"/>
                  </a:lnTo>
                  <a:cubicBezTo>
                    <a:pt x="0" y="102"/>
                    <a:pt x="103" y="0"/>
                    <a:pt x="229" y="0"/>
                  </a:cubicBezTo>
                  <a:lnTo>
                    <a:pt x="229" y="17"/>
                  </a:lnTo>
                  <a:cubicBezTo>
                    <a:pt x="113" y="17"/>
                    <a:pt x="18" y="112"/>
                    <a:pt x="18" y="229"/>
                  </a:cubicBezTo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60" name="Google Shape;334;p27"/>
            <p:cNvSpPr/>
            <p:nvPr/>
          </p:nvSpPr>
          <p:spPr>
            <a:xfrm>
              <a:off x="7656840" y="1289880"/>
              <a:ext cx="190440" cy="190440"/>
            </a:xfrm>
            <a:custGeom>
              <a:avLst/>
              <a:gdLst>
                <a:gd name="textAreaLeft" fmla="*/ 0 w 190440"/>
                <a:gd name="textAreaRight" fmla="*/ 190800 w 190440"/>
                <a:gd name="textAreaTop" fmla="*/ 0 h 190440"/>
                <a:gd name="textAreaBottom" fmla="*/ 190800 h 190440"/>
              </a:gdLst>
              <a:ahLst/>
              <a:cxnLst/>
              <a:rect l="textAreaLeft" t="textAreaTop" r="textAreaRight" b="textAreaBottom"/>
              <a:pathLst>
                <a:path w="230" h="230">
                  <a:moveTo>
                    <a:pt x="229" y="229"/>
                  </a:moveTo>
                  <a:cubicBezTo>
                    <a:pt x="103" y="229"/>
                    <a:pt x="0" y="126"/>
                    <a:pt x="0" y="0"/>
                  </a:cubicBezTo>
                  <a:lnTo>
                    <a:pt x="17" y="0"/>
                  </a:lnTo>
                  <a:cubicBezTo>
                    <a:pt x="17" y="117"/>
                    <a:pt x="112" y="212"/>
                    <a:pt x="229" y="212"/>
                  </a:cubicBezTo>
                  <a:lnTo>
                    <a:pt x="229" y="229"/>
                  </a:lnTo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PlaceHolder 1"/>
          <p:cNvSpPr>
            <a:spLocks noGrp="1"/>
          </p:cNvSpPr>
          <p:nvPr>
            <p:ph type="subTitle"/>
          </p:nvPr>
        </p:nvSpPr>
        <p:spPr>
          <a:xfrm>
            <a:off x="3191040" y="2266920"/>
            <a:ext cx="5419440" cy="16092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" sz="1600" b="0" strike="noStrike" spc="-1">
                <a:solidFill>
                  <a:schemeClr val="dk1"/>
                </a:solidFill>
                <a:latin typeface="Raleway"/>
                <a:ea typeface="Raleway"/>
              </a:rPr>
              <a:t>Умные технологии, такие как датчики и IoT, помогают отслеживать экологические изменения и оптимизировать потребление ресурсов. Они могут использоваться для управления энергией в зданиях, водоснабжении и транспортной системе, что способствует более устойчивому развитию и меньшему воздействию на окружающую среду.</a:t>
            </a:r>
            <a:endParaRPr lang="en-US" sz="1600" b="0" strike="noStrike" spc="-1">
              <a:solidFill>
                <a:srgbClr val="FFFFFF"/>
              </a:solidFill>
              <a:latin typeface="OpenSymbol"/>
            </a:endParaRPr>
          </a:p>
        </p:txBody>
      </p:sp>
      <p:sp>
        <p:nvSpPr>
          <p:cNvPr id="338" name="PlaceHolder 2"/>
          <p:cNvSpPr>
            <a:spLocks noGrp="1"/>
          </p:cNvSpPr>
          <p:nvPr>
            <p:ph type="title"/>
          </p:nvPr>
        </p:nvSpPr>
        <p:spPr>
          <a:xfrm>
            <a:off x="3191040" y="1467000"/>
            <a:ext cx="5419440" cy="7999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 fontScale="88860"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500" b="0" strike="noStrike" spc="-1">
                <a:solidFill>
                  <a:schemeClr val="dk1"/>
                </a:solidFill>
                <a:latin typeface="Sorts Mill Goudy"/>
                <a:ea typeface="Sorts Mill Goudy"/>
              </a:rPr>
              <a:t>Умные технологии и экология</a:t>
            </a:r>
            <a:endParaRPr lang="fr-FR" sz="4500" b="0" strike="noStrike" spc="-1">
              <a:solidFill>
                <a:schemeClr val="dk1"/>
              </a:solidFill>
              <a:latin typeface="Arial"/>
            </a:endParaRPr>
          </a:p>
        </p:txBody>
      </p:sp>
      <p:grpSp>
        <p:nvGrpSpPr>
          <p:cNvPr id="339" name="Google Shape;350;p29"/>
          <p:cNvGrpSpPr/>
          <p:nvPr/>
        </p:nvGrpSpPr>
        <p:grpSpPr>
          <a:xfrm>
            <a:off x="1087560" y="1695240"/>
            <a:ext cx="1752840" cy="1752840"/>
            <a:chOff x="1087560" y="1695240"/>
            <a:chExt cx="1752840" cy="1752840"/>
          </a:xfrm>
        </p:grpSpPr>
        <p:sp>
          <p:nvSpPr>
            <p:cNvPr id="340" name="Google Shape;351;p29"/>
            <p:cNvSpPr/>
            <p:nvPr/>
          </p:nvSpPr>
          <p:spPr>
            <a:xfrm>
              <a:off x="1335960" y="1946160"/>
              <a:ext cx="1253880" cy="1253880"/>
            </a:xfrm>
            <a:custGeom>
              <a:avLst/>
              <a:gdLst>
                <a:gd name="textAreaLeft" fmla="*/ 0 w 1253880"/>
                <a:gd name="textAreaRight" fmla="*/ 1254240 w 1253880"/>
                <a:gd name="textAreaTop" fmla="*/ 0 h 1253880"/>
                <a:gd name="textAreaBottom" fmla="*/ 1254240 h 1253880"/>
              </a:gdLst>
              <a:ahLst/>
              <a:cxnLst/>
              <a:rect l="textAreaLeft" t="textAreaTop" r="textAreaRight" b="textAreaBottom"/>
              <a:pathLst>
                <a:path w="2094" h="2094">
                  <a:moveTo>
                    <a:pt x="2093" y="2093"/>
                  </a:moveTo>
                  <a:lnTo>
                    <a:pt x="0" y="2093"/>
                  </a:lnTo>
                  <a:lnTo>
                    <a:pt x="0" y="0"/>
                  </a:lnTo>
                  <a:lnTo>
                    <a:pt x="2093" y="0"/>
                  </a:lnTo>
                  <a:lnTo>
                    <a:pt x="2093" y="2093"/>
                  </a:lnTo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341" name="Google Shape;352;p29"/>
            <p:cNvSpPr/>
            <p:nvPr/>
          </p:nvSpPr>
          <p:spPr>
            <a:xfrm>
              <a:off x="1330560" y="1940760"/>
              <a:ext cx="1264320" cy="1264320"/>
            </a:xfrm>
            <a:custGeom>
              <a:avLst/>
              <a:gdLst>
                <a:gd name="textAreaLeft" fmla="*/ 0 w 1264320"/>
                <a:gd name="textAreaRight" fmla="*/ 1264680 w 1264320"/>
                <a:gd name="textAreaTop" fmla="*/ 0 h 1264320"/>
                <a:gd name="textAreaBottom" fmla="*/ 1264680 h 1264320"/>
              </a:gdLst>
              <a:ahLst/>
              <a:cxnLst/>
              <a:rect l="textAreaLeft" t="textAreaTop" r="textAreaRight" b="textAreaBottom"/>
              <a:pathLst>
                <a:path w="2111" h="2111">
                  <a:moveTo>
                    <a:pt x="18" y="2092"/>
                  </a:moveTo>
                  <a:lnTo>
                    <a:pt x="2093" y="2092"/>
                  </a:lnTo>
                  <a:lnTo>
                    <a:pt x="2093" y="17"/>
                  </a:lnTo>
                  <a:lnTo>
                    <a:pt x="18" y="17"/>
                  </a:lnTo>
                  <a:lnTo>
                    <a:pt x="18" y="2092"/>
                  </a:lnTo>
                  <a:close/>
                  <a:moveTo>
                    <a:pt x="2110" y="2110"/>
                  </a:moveTo>
                  <a:lnTo>
                    <a:pt x="0" y="2110"/>
                  </a:lnTo>
                  <a:lnTo>
                    <a:pt x="0" y="0"/>
                  </a:lnTo>
                  <a:lnTo>
                    <a:pt x="2110" y="0"/>
                  </a:lnTo>
                  <a:lnTo>
                    <a:pt x="2110" y="2110"/>
                  </a:ln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342" name="Google Shape;353;p29"/>
            <p:cNvSpPr/>
            <p:nvPr/>
          </p:nvSpPr>
          <p:spPr>
            <a:xfrm>
              <a:off x="1420200" y="2027880"/>
              <a:ext cx="1087560" cy="1087560"/>
            </a:xfrm>
            <a:custGeom>
              <a:avLst/>
              <a:gdLst>
                <a:gd name="textAreaLeft" fmla="*/ 0 w 1087560"/>
                <a:gd name="textAreaRight" fmla="*/ 1087920 w 1087560"/>
                <a:gd name="textAreaTop" fmla="*/ 0 h 1087560"/>
                <a:gd name="textAreaBottom" fmla="*/ 1087920 h 1087560"/>
              </a:gdLst>
              <a:ahLst/>
              <a:cxnLst/>
              <a:rect l="textAreaLeft" t="textAreaTop" r="textAreaRight" b="textAreaBottom"/>
              <a:pathLst>
                <a:path w="1816" h="1816">
                  <a:moveTo>
                    <a:pt x="1815" y="1815"/>
                  </a:moveTo>
                  <a:lnTo>
                    <a:pt x="0" y="1815"/>
                  </a:lnTo>
                  <a:lnTo>
                    <a:pt x="0" y="0"/>
                  </a:lnTo>
                  <a:lnTo>
                    <a:pt x="1815" y="0"/>
                  </a:lnTo>
                  <a:lnTo>
                    <a:pt x="1815" y="1815"/>
                  </a:lnTo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343" name="Google Shape;354;p29"/>
            <p:cNvSpPr/>
            <p:nvPr/>
          </p:nvSpPr>
          <p:spPr>
            <a:xfrm>
              <a:off x="1095480" y="1703160"/>
              <a:ext cx="1737000" cy="1737000"/>
            </a:xfrm>
            <a:custGeom>
              <a:avLst/>
              <a:gdLst>
                <a:gd name="textAreaLeft" fmla="*/ 0 w 1737000"/>
                <a:gd name="textAreaRight" fmla="*/ 1737360 w 1737000"/>
                <a:gd name="textAreaTop" fmla="*/ 0 h 1737000"/>
                <a:gd name="textAreaBottom" fmla="*/ 1737360 h 1737000"/>
              </a:gdLst>
              <a:ahLst/>
              <a:cxnLst/>
              <a:rect l="textAreaLeft" t="textAreaTop" r="textAreaRight" b="textAreaBottom"/>
              <a:pathLst>
                <a:path w="2902" h="2902">
                  <a:moveTo>
                    <a:pt x="1450" y="2901"/>
                  </a:moveTo>
                  <a:lnTo>
                    <a:pt x="0" y="1451"/>
                  </a:lnTo>
                  <a:lnTo>
                    <a:pt x="1450" y="0"/>
                  </a:lnTo>
                  <a:lnTo>
                    <a:pt x="2901" y="1451"/>
                  </a:lnTo>
                  <a:lnTo>
                    <a:pt x="1450" y="2901"/>
                  </a:lnTo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344" name="Google Shape;355;p29"/>
            <p:cNvSpPr/>
            <p:nvPr/>
          </p:nvSpPr>
          <p:spPr>
            <a:xfrm>
              <a:off x="1087560" y="1695240"/>
              <a:ext cx="1752840" cy="1752840"/>
            </a:xfrm>
            <a:custGeom>
              <a:avLst/>
              <a:gdLst>
                <a:gd name="textAreaLeft" fmla="*/ 0 w 1752840"/>
                <a:gd name="textAreaRight" fmla="*/ 1753200 w 1752840"/>
                <a:gd name="textAreaTop" fmla="*/ 0 h 1752840"/>
                <a:gd name="textAreaBottom" fmla="*/ 1753200 h 1752840"/>
              </a:gdLst>
              <a:ahLst/>
              <a:cxnLst/>
              <a:rect l="textAreaLeft" t="textAreaTop" r="textAreaRight" b="textAreaBottom"/>
              <a:pathLst>
                <a:path w="2928" h="2928">
                  <a:moveTo>
                    <a:pt x="25" y="1464"/>
                  </a:moveTo>
                  <a:lnTo>
                    <a:pt x="1463" y="2902"/>
                  </a:lnTo>
                  <a:lnTo>
                    <a:pt x="2902" y="1464"/>
                  </a:lnTo>
                  <a:lnTo>
                    <a:pt x="1463" y="25"/>
                  </a:lnTo>
                  <a:lnTo>
                    <a:pt x="25" y="1464"/>
                  </a:lnTo>
                  <a:close/>
                  <a:moveTo>
                    <a:pt x="1463" y="2927"/>
                  </a:moveTo>
                  <a:lnTo>
                    <a:pt x="0" y="1464"/>
                  </a:lnTo>
                  <a:lnTo>
                    <a:pt x="1463" y="0"/>
                  </a:lnTo>
                  <a:lnTo>
                    <a:pt x="2927" y="1464"/>
                  </a:lnTo>
                  <a:lnTo>
                    <a:pt x="1463" y="2927"/>
                  </a:ln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345" name="Google Shape;356;p29"/>
            <p:cNvSpPr/>
            <p:nvPr/>
          </p:nvSpPr>
          <p:spPr>
            <a:xfrm>
              <a:off x="1684440" y="2294640"/>
              <a:ext cx="556920" cy="554040"/>
            </a:xfrm>
            <a:custGeom>
              <a:avLst/>
              <a:gdLst>
                <a:gd name="textAreaLeft" fmla="*/ 0 w 556920"/>
                <a:gd name="textAreaRight" fmla="*/ 557280 w 556920"/>
                <a:gd name="textAreaTop" fmla="*/ 0 h 554040"/>
                <a:gd name="textAreaBottom" fmla="*/ 554400 h 554040"/>
              </a:gdLst>
              <a:ahLst/>
              <a:cxnLst/>
              <a:rect l="textAreaLeft" t="textAreaTop" r="textAreaRight" b="textAreaBottom"/>
              <a:pathLst>
                <a:path w="929" h="928">
                  <a:moveTo>
                    <a:pt x="928" y="927"/>
                  </a:moveTo>
                  <a:lnTo>
                    <a:pt x="0" y="927"/>
                  </a:lnTo>
                  <a:lnTo>
                    <a:pt x="0" y="0"/>
                  </a:lnTo>
                  <a:lnTo>
                    <a:pt x="928" y="0"/>
                  </a:lnTo>
                  <a:lnTo>
                    <a:pt x="928" y="927"/>
                  </a:lnTo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346" name="Google Shape;357;p29"/>
            <p:cNvSpPr/>
            <p:nvPr/>
          </p:nvSpPr>
          <p:spPr>
            <a:xfrm>
              <a:off x="1679040" y="2289240"/>
              <a:ext cx="567360" cy="567360"/>
            </a:xfrm>
            <a:custGeom>
              <a:avLst/>
              <a:gdLst>
                <a:gd name="textAreaLeft" fmla="*/ 0 w 567360"/>
                <a:gd name="textAreaRight" fmla="*/ 567720 w 567360"/>
                <a:gd name="textAreaTop" fmla="*/ 0 h 567360"/>
                <a:gd name="textAreaBottom" fmla="*/ 567720 h 567360"/>
              </a:gdLst>
              <a:ahLst/>
              <a:cxnLst/>
              <a:rect l="textAreaLeft" t="textAreaTop" r="textAreaRight" b="textAreaBottom"/>
              <a:pathLst>
                <a:path w="947" h="946">
                  <a:moveTo>
                    <a:pt x="18" y="927"/>
                  </a:moveTo>
                  <a:lnTo>
                    <a:pt x="928" y="927"/>
                  </a:lnTo>
                  <a:lnTo>
                    <a:pt x="928" y="18"/>
                  </a:lnTo>
                  <a:lnTo>
                    <a:pt x="18" y="18"/>
                  </a:lnTo>
                  <a:lnTo>
                    <a:pt x="18" y="927"/>
                  </a:lnTo>
                  <a:close/>
                  <a:moveTo>
                    <a:pt x="946" y="945"/>
                  </a:moveTo>
                  <a:lnTo>
                    <a:pt x="0" y="945"/>
                  </a:lnTo>
                  <a:lnTo>
                    <a:pt x="0" y="0"/>
                  </a:lnTo>
                  <a:lnTo>
                    <a:pt x="946" y="0"/>
                  </a:lnTo>
                  <a:lnTo>
                    <a:pt x="946" y="945"/>
                  </a:ln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347" name="Google Shape;358;p29"/>
            <p:cNvSpPr/>
            <p:nvPr/>
          </p:nvSpPr>
          <p:spPr>
            <a:xfrm>
              <a:off x="1721520" y="2331360"/>
              <a:ext cx="482760" cy="480240"/>
            </a:xfrm>
            <a:custGeom>
              <a:avLst/>
              <a:gdLst>
                <a:gd name="textAreaLeft" fmla="*/ 0 w 482760"/>
                <a:gd name="textAreaRight" fmla="*/ 483120 w 482760"/>
                <a:gd name="textAreaTop" fmla="*/ 0 h 480240"/>
                <a:gd name="textAreaBottom" fmla="*/ 480600 h 480240"/>
              </a:gdLst>
              <a:ahLst/>
              <a:cxnLst/>
              <a:rect l="textAreaLeft" t="textAreaTop" r="textAreaRight" b="textAreaBottom"/>
              <a:pathLst>
                <a:path w="805" h="804">
                  <a:moveTo>
                    <a:pt x="804" y="803"/>
                  </a:moveTo>
                  <a:lnTo>
                    <a:pt x="0" y="803"/>
                  </a:lnTo>
                  <a:lnTo>
                    <a:pt x="0" y="0"/>
                  </a:lnTo>
                  <a:lnTo>
                    <a:pt x="804" y="0"/>
                  </a:lnTo>
                  <a:lnTo>
                    <a:pt x="804" y="803"/>
                  </a:lnTo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PlaceHolder 1"/>
          <p:cNvSpPr>
            <a:spLocks noGrp="1"/>
          </p:cNvSpPr>
          <p:nvPr>
            <p:ph type="subTitle"/>
          </p:nvPr>
        </p:nvSpPr>
        <p:spPr>
          <a:xfrm>
            <a:off x="3191040" y="2266920"/>
            <a:ext cx="5419440" cy="16092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" sz="1600" b="0" strike="noStrike" spc="-1">
                <a:solidFill>
                  <a:schemeClr val="dk1"/>
                </a:solidFill>
                <a:latin typeface="Raleway"/>
                <a:ea typeface="Raleway"/>
              </a:rPr>
              <a:t>Существуют реальные пути к устойчивому будущему, основанные на инновациях и сотрудничестве. Мы все можем играть роль в этом процессе, поддерживая экологически чистые технологии и принимая осознанные решения в повседневной жизни.</a:t>
            </a:r>
            <a:endParaRPr lang="en-US" sz="1600" b="0" strike="noStrike" spc="-1">
              <a:solidFill>
                <a:srgbClr val="FFFFFF"/>
              </a:solidFill>
              <a:latin typeface="OpenSymbol"/>
            </a:endParaRPr>
          </a:p>
        </p:txBody>
      </p:sp>
      <p:sp>
        <p:nvSpPr>
          <p:cNvPr id="349" name="PlaceHolder 2"/>
          <p:cNvSpPr>
            <a:spLocks noGrp="1"/>
          </p:cNvSpPr>
          <p:nvPr>
            <p:ph type="title"/>
          </p:nvPr>
        </p:nvSpPr>
        <p:spPr>
          <a:xfrm>
            <a:off x="3191040" y="1467000"/>
            <a:ext cx="5419440" cy="7999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 fontScale="90415"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500" b="0" strike="noStrike" spc="-1">
                <a:solidFill>
                  <a:schemeClr val="dk1"/>
                </a:solidFill>
                <a:latin typeface="Sorts Mill Goudy"/>
                <a:ea typeface="Sorts Mill Goudy"/>
              </a:rPr>
              <a:t>Заключение</a:t>
            </a:r>
            <a:endParaRPr lang="fr-FR" sz="4500" b="0" strike="noStrike" spc="-1">
              <a:solidFill>
                <a:schemeClr val="dk1"/>
              </a:solidFill>
              <a:latin typeface="Arial"/>
            </a:endParaRPr>
          </a:p>
        </p:txBody>
      </p:sp>
      <p:grpSp>
        <p:nvGrpSpPr>
          <p:cNvPr id="350" name="Google Shape;350;p29"/>
          <p:cNvGrpSpPr/>
          <p:nvPr/>
        </p:nvGrpSpPr>
        <p:grpSpPr>
          <a:xfrm>
            <a:off x="1087560" y="1695240"/>
            <a:ext cx="1752840" cy="1752840"/>
            <a:chOff x="1087560" y="1695240"/>
            <a:chExt cx="1752840" cy="1752840"/>
          </a:xfrm>
        </p:grpSpPr>
        <p:sp>
          <p:nvSpPr>
            <p:cNvPr id="351" name="Google Shape;351;p29"/>
            <p:cNvSpPr/>
            <p:nvPr/>
          </p:nvSpPr>
          <p:spPr>
            <a:xfrm>
              <a:off x="1335960" y="1946160"/>
              <a:ext cx="1253880" cy="1253880"/>
            </a:xfrm>
            <a:custGeom>
              <a:avLst/>
              <a:gdLst>
                <a:gd name="textAreaLeft" fmla="*/ 0 w 1253880"/>
                <a:gd name="textAreaRight" fmla="*/ 1254240 w 1253880"/>
                <a:gd name="textAreaTop" fmla="*/ 0 h 1253880"/>
                <a:gd name="textAreaBottom" fmla="*/ 1254240 h 1253880"/>
              </a:gdLst>
              <a:ahLst/>
              <a:cxnLst/>
              <a:rect l="textAreaLeft" t="textAreaTop" r="textAreaRight" b="textAreaBottom"/>
              <a:pathLst>
                <a:path w="2094" h="2094">
                  <a:moveTo>
                    <a:pt x="2093" y="2093"/>
                  </a:moveTo>
                  <a:lnTo>
                    <a:pt x="0" y="2093"/>
                  </a:lnTo>
                  <a:lnTo>
                    <a:pt x="0" y="0"/>
                  </a:lnTo>
                  <a:lnTo>
                    <a:pt x="2093" y="0"/>
                  </a:lnTo>
                  <a:lnTo>
                    <a:pt x="2093" y="2093"/>
                  </a:lnTo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352" name="Google Shape;352;p29"/>
            <p:cNvSpPr/>
            <p:nvPr/>
          </p:nvSpPr>
          <p:spPr>
            <a:xfrm>
              <a:off x="1330560" y="1940760"/>
              <a:ext cx="1264320" cy="1264320"/>
            </a:xfrm>
            <a:custGeom>
              <a:avLst/>
              <a:gdLst>
                <a:gd name="textAreaLeft" fmla="*/ 0 w 1264320"/>
                <a:gd name="textAreaRight" fmla="*/ 1264680 w 1264320"/>
                <a:gd name="textAreaTop" fmla="*/ 0 h 1264320"/>
                <a:gd name="textAreaBottom" fmla="*/ 1264680 h 1264320"/>
              </a:gdLst>
              <a:ahLst/>
              <a:cxnLst/>
              <a:rect l="textAreaLeft" t="textAreaTop" r="textAreaRight" b="textAreaBottom"/>
              <a:pathLst>
                <a:path w="2111" h="2111">
                  <a:moveTo>
                    <a:pt x="18" y="2092"/>
                  </a:moveTo>
                  <a:lnTo>
                    <a:pt x="2093" y="2092"/>
                  </a:lnTo>
                  <a:lnTo>
                    <a:pt x="2093" y="17"/>
                  </a:lnTo>
                  <a:lnTo>
                    <a:pt x="18" y="17"/>
                  </a:lnTo>
                  <a:lnTo>
                    <a:pt x="18" y="2092"/>
                  </a:lnTo>
                  <a:close/>
                  <a:moveTo>
                    <a:pt x="2110" y="2110"/>
                  </a:moveTo>
                  <a:lnTo>
                    <a:pt x="0" y="2110"/>
                  </a:lnTo>
                  <a:lnTo>
                    <a:pt x="0" y="0"/>
                  </a:lnTo>
                  <a:lnTo>
                    <a:pt x="2110" y="0"/>
                  </a:lnTo>
                  <a:lnTo>
                    <a:pt x="2110" y="2110"/>
                  </a:ln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353" name="Google Shape;353;p29"/>
            <p:cNvSpPr/>
            <p:nvPr/>
          </p:nvSpPr>
          <p:spPr>
            <a:xfrm>
              <a:off x="1420200" y="2027880"/>
              <a:ext cx="1087560" cy="1087560"/>
            </a:xfrm>
            <a:custGeom>
              <a:avLst/>
              <a:gdLst>
                <a:gd name="textAreaLeft" fmla="*/ 0 w 1087560"/>
                <a:gd name="textAreaRight" fmla="*/ 1087920 w 1087560"/>
                <a:gd name="textAreaTop" fmla="*/ 0 h 1087560"/>
                <a:gd name="textAreaBottom" fmla="*/ 1087920 h 1087560"/>
              </a:gdLst>
              <a:ahLst/>
              <a:cxnLst/>
              <a:rect l="textAreaLeft" t="textAreaTop" r="textAreaRight" b="textAreaBottom"/>
              <a:pathLst>
                <a:path w="1816" h="1816">
                  <a:moveTo>
                    <a:pt x="1815" y="1815"/>
                  </a:moveTo>
                  <a:lnTo>
                    <a:pt x="0" y="1815"/>
                  </a:lnTo>
                  <a:lnTo>
                    <a:pt x="0" y="0"/>
                  </a:lnTo>
                  <a:lnTo>
                    <a:pt x="1815" y="0"/>
                  </a:lnTo>
                  <a:lnTo>
                    <a:pt x="1815" y="1815"/>
                  </a:lnTo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354" name="Google Shape;354;p29"/>
            <p:cNvSpPr/>
            <p:nvPr/>
          </p:nvSpPr>
          <p:spPr>
            <a:xfrm>
              <a:off x="1095480" y="1703160"/>
              <a:ext cx="1737000" cy="1737000"/>
            </a:xfrm>
            <a:custGeom>
              <a:avLst/>
              <a:gdLst>
                <a:gd name="textAreaLeft" fmla="*/ 0 w 1737000"/>
                <a:gd name="textAreaRight" fmla="*/ 1737360 w 1737000"/>
                <a:gd name="textAreaTop" fmla="*/ 0 h 1737000"/>
                <a:gd name="textAreaBottom" fmla="*/ 1737360 h 1737000"/>
              </a:gdLst>
              <a:ahLst/>
              <a:cxnLst/>
              <a:rect l="textAreaLeft" t="textAreaTop" r="textAreaRight" b="textAreaBottom"/>
              <a:pathLst>
                <a:path w="2902" h="2902">
                  <a:moveTo>
                    <a:pt x="1450" y="2901"/>
                  </a:moveTo>
                  <a:lnTo>
                    <a:pt x="0" y="1451"/>
                  </a:lnTo>
                  <a:lnTo>
                    <a:pt x="1450" y="0"/>
                  </a:lnTo>
                  <a:lnTo>
                    <a:pt x="2901" y="1451"/>
                  </a:lnTo>
                  <a:lnTo>
                    <a:pt x="1450" y="2901"/>
                  </a:lnTo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355" name="Google Shape;355;p29"/>
            <p:cNvSpPr/>
            <p:nvPr/>
          </p:nvSpPr>
          <p:spPr>
            <a:xfrm>
              <a:off x="1087560" y="1695240"/>
              <a:ext cx="1752840" cy="1752840"/>
            </a:xfrm>
            <a:custGeom>
              <a:avLst/>
              <a:gdLst>
                <a:gd name="textAreaLeft" fmla="*/ 0 w 1752840"/>
                <a:gd name="textAreaRight" fmla="*/ 1753200 w 1752840"/>
                <a:gd name="textAreaTop" fmla="*/ 0 h 1752840"/>
                <a:gd name="textAreaBottom" fmla="*/ 1753200 h 1752840"/>
              </a:gdLst>
              <a:ahLst/>
              <a:cxnLst/>
              <a:rect l="textAreaLeft" t="textAreaTop" r="textAreaRight" b="textAreaBottom"/>
              <a:pathLst>
                <a:path w="2928" h="2928">
                  <a:moveTo>
                    <a:pt x="25" y="1464"/>
                  </a:moveTo>
                  <a:lnTo>
                    <a:pt x="1463" y="2902"/>
                  </a:lnTo>
                  <a:lnTo>
                    <a:pt x="2902" y="1464"/>
                  </a:lnTo>
                  <a:lnTo>
                    <a:pt x="1463" y="25"/>
                  </a:lnTo>
                  <a:lnTo>
                    <a:pt x="25" y="1464"/>
                  </a:lnTo>
                  <a:close/>
                  <a:moveTo>
                    <a:pt x="1463" y="2927"/>
                  </a:moveTo>
                  <a:lnTo>
                    <a:pt x="0" y="1464"/>
                  </a:lnTo>
                  <a:lnTo>
                    <a:pt x="1463" y="0"/>
                  </a:lnTo>
                  <a:lnTo>
                    <a:pt x="2927" y="1464"/>
                  </a:lnTo>
                  <a:lnTo>
                    <a:pt x="1463" y="2927"/>
                  </a:ln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356" name="Google Shape;356;p29"/>
            <p:cNvSpPr/>
            <p:nvPr/>
          </p:nvSpPr>
          <p:spPr>
            <a:xfrm>
              <a:off x="1684440" y="2294640"/>
              <a:ext cx="556920" cy="554040"/>
            </a:xfrm>
            <a:custGeom>
              <a:avLst/>
              <a:gdLst>
                <a:gd name="textAreaLeft" fmla="*/ 0 w 556920"/>
                <a:gd name="textAreaRight" fmla="*/ 557280 w 556920"/>
                <a:gd name="textAreaTop" fmla="*/ 0 h 554040"/>
                <a:gd name="textAreaBottom" fmla="*/ 554400 h 554040"/>
              </a:gdLst>
              <a:ahLst/>
              <a:cxnLst/>
              <a:rect l="textAreaLeft" t="textAreaTop" r="textAreaRight" b="textAreaBottom"/>
              <a:pathLst>
                <a:path w="929" h="928">
                  <a:moveTo>
                    <a:pt x="928" y="927"/>
                  </a:moveTo>
                  <a:lnTo>
                    <a:pt x="0" y="927"/>
                  </a:lnTo>
                  <a:lnTo>
                    <a:pt x="0" y="0"/>
                  </a:lnTo>
                  <a:lnTo>
                    <a:pt x="928" y="0"/>
                  </a:lnTo>
                  <a:lnTo>
                    <a:pt x="928" y="927"/>
                  </a:lnTo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357" name="Google Shape;357;p29"/>
            <p:cNvSpPr/>
            <p:nvPr/>
          </p:nvSpPr>
          <p:spPr>
            <a:xfrm>
              <a:off x="1679040" y="2289240"/>
              <a:ext cx="567360" cy="567360"/>
            </a:xfrm>
            <a:custGeom>
              <a:avLst/>
              <a:gdLst>
                <a:gd name="textAreaLeft" fmla="*/ 0 w 567360"/>
                <a:gd name="textAreaRight" fmla="*/ 567720 w 567360"/>
                <a:gd name="textAreaTop" fmla="*/ 0 h 567360"/>
                <a:gd name="textAreaBottom" fmla="*/ 567720 h 567360"/>
              </a:gdLst>
              <a:ahLst/>
              <a:cxnLst/>
              <a:rect l="textAreaLeft" t="textAreaTop" r="textAreaRight" b="textAreaBottom"/>
              <a:pathLst>
                <a:path w="947" h="946">
                  <a:moveTo>
                    <a:pt x="18" y="927"/>
                  </a:moveTo>
                  <a:lnTo>
                    <a:pt x="928" y="927"/>
                  </a:lnTo>
                  <a:lnTo>
                    <a:pt x="928" y="18"/>
                  </a:lnTo>
                  <a:lnTo>
                    <a:pt x="18" y="18"/>
                  </a:lnTo>
                  <a:lnTo>
                    <a:pt x="18" y="927"/>
                  </a:lnTo>
                  <a:close/>
                  <a:moveTo>
                    <a:pt x="946" y="945"/>
                  </a:moveTo>
                  <a:lnTo>
                    <a:pt x="0" y="945"/>
                  </a:lnTo>
                  <a:lnTo>
                    <a:pt x="0" y="0"/>
                  </a:lnTo>
                  <a:lnTo>
                    <a:pt x="946" y="0"/>
                  </a:lnTo>
                  <a:lnTo>
                    <a:pt x="946" y="945"/>
                  </a:ln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358" name="Google Shape;358;p29"/>
            <p:cNvSpPr/>
            <p:nvPr/>
          </p:nvSpPr>
          <p:spPr>
            <a:xfrm>
              <a:off x="1721520" y="2331360"/>
              <a:ext cx="482760" cy="480240"/>
            </a:xfrm>
            <a:custGeom>
              <a:avLst/>
              <a:gdLst>
                <a:gd name="textAreaLeft" fmla="*/ 0 w 482760"/>
                <a:gd name="textAreaRight" fmla="*/ 483120 w 482760"/>
                <a:gd name="textAreaTop" fmla="*/ 0 h 480240"/>
                <a:gd name="textAreaBottom" fmla="*/ 480600 h 480240"/>
              </a:gdLst>
              <a:ahLst/>
              <a:cxnLst/>
              <a:rect l="textAreaLeft" t="textAreaTop" r="textAreaRight" b="textAreaBottom"/>
              <a:pathLst>
                <a:path w="805" h="804">
                  <a:moveTo>
                    <a:pt x="804" y="803"/>
                  </a:moveTo>
                  <a:lnTo>
                    <a:pt x="0" y="803"/>
                  </a:lnTo>
                  <a:lnTo>
                    <a:pt x="0" y="0"/>
                  </a:lnTo>
                  <a:lnTo>
                    <a:pt x="804" y="0"/>
                  </a:lnTo>
                  <a:lnTo>
                    <a:pt x="804" y="803"/>
                  </a:lnTo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laceHolder 1"/>
          <p:cNvSpPr>
            <a:spLocks noGrp="1"/>
          </p:cNvSpPr>
          <p:nvPr>
            <p:ph type="title"/>
          </p:nvPr>
        </p:nvSpPr>
        <p:spPr>
          <a:xfrm>
            <a:off x="809640" y="895320"/>
            <a:ext cx="4047840" cy="55224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 fontScale="71698"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3500" b="0" strike="noStrike" spc="-1">
                <a:solidFill>
                  <a:schemeClr val="dk1"/>
                </a:solidFill>
                <a:latin typeface="Sorts Mill Goudy"/>
                <a:ea typeface="Sorts Mill Goudy"/>
              </a:rPr>
              <a:t>Введение</a:t>
            </a:r>
            <a:endParaRPr lang="fr-FR" sz="35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62" name="PlaceHolder 2"/>
          <p:cNvSpPr>
            <a:spLocks noGrp="1"/>
          </p:cNvSpPr>
          <p:nvPr>
            <p:ph/>
          </p:nvPr>
        </p:nvSpPr>
        <p:spPr>
          <a:xfrm>
            <a:off x="809640" y="1447920"/>
            <a:ext cx="4047840" cy="280008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400" b="0" strike="noStrike" spc="-1">
                <a:solidFill>
                  <a:schemeClr val="dk1"/>
                </a:solidFill>
                <a:latin typeface="Raleway"/>
                <a:ea typeface="Raleway"/>
              </a:rPr>
              <a:t>В этом разделе мы рассмотрим основные экологические проблемы и научные достижения, которые могут помочь решить эти вопросы.</a:t>
            </a:r>
            <a:endParaRPr lang="fr-FR" sz="14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63" name="Google Shape;489;p35"/>
          <p:cNvPicPr/>
          <p:nvPr/>
        </p:nvPicPr>
        <p:blipFill>
          <a:blip r:embed="rId2"/>
          <a:srcRect l="28229" r="18813"/>
          <a:stretch/>
        </p:blipFill>
        <p:spPr>
          <a:xfrm>
            <a:off x="5106960" y="534960"/>
            <a:ext cx="3231360" cy="4073040"/>
          </a:xfrm>
          <a:prstGeom prst="rect">
            <a:avLst/>
          </a:prstGeom>
          <a:ln w="9525">
            <a:solidFill>
              <a:srgbClr val="F1ECC8"/>
            </a:solidFill>
            <a:rou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PlaceHolder 1"/>
          <p:cNvSpPr>
            <a:spLocks noGrp="1"/>
          </p:cNvSpPr>
          <p:nvPr>
            <p:ph type="title"/>
          </p:nvPr>
        </p:nvSpPr>
        <p:spPr>
          <a:xfrm>
            <a:off x="1752480" y="2247840"/>
            <a:ext cx="5638320" cy="81864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 fontScale="84194"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5000" b="0" strike="noStrike" spc="-1">
                <a:solidFill>
                  <a:schemeClr val="dk1"/>
                </a:solidFill>
                <a:latin typeface="Sorts Mill Goudy"/>
                <a:ea typeface="Sorts Mill Goudy"/>
              </a:rPr>
              <a:t>Экологические проблемы</a:t>
            </a:r>
            <a:endParaRPr lang="fr-FR" sz="50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65" name="PlaceHolder 2"/>
          <p:cNvSpPr>
            <a:spLocks noGrp="1"/>
          </p:cNvSpPr>
          <p:nvPr>
            <p:ph type="title"/>
          </p:nvPr>
        </p:nvSpPr>
        <p:spPr>
          <a:xfrm>
            <a:off x="3790800" y="1285920"/>
            <a:ext cx="1552320" cy="97128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ctr">
            <a:normAutofit fontScale="87486"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6000" b="0" strike="noStrike" spc="-1">
                <a:solidFill>
                  <a:schemeClr val="dk1"/>
                </a:solidFill>
                <a:latin typeface="Sorts Mill Goudy"/>
                <a:ea typeface="Sorts Mill Goudy"/>
              </a:rPr>
              <a:t>01</a:t>
            </a:r>
            <a:endParaRPr lang="fr-FR" sz="60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66" name="PlaceHolder 3"/>
          <p:cNvSpPr>
            <a:spLocks noGrp="1"/>
          </p:cNvSpPr>
          <p:nvPr>
            <p:ph type="subTitle"/>
          </p:nvPr>
        </p:nvSpPr>
        <p:spPr>
          <a:xfrm>
            <a:off x="1752480" y="3105000"/>
            <a:ext cx="5638320" cy="39024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 fontScale="86943"/>
          </a:bodyPr>
          <a:lstStyle/>
          <a:p>
            <a:pPr indent="0" algn="ctr">
              <a:buNone/>
            </a:pPr>
            <a:endParaRPr lang="en-US" sz="1600" b="0" strike="noStrike" spc="-1">
              <a:solidFill>
                <a:schemeClr val="dk1"/>
              </a:solidFill>
              <a:latin typeface="Raleway"/>
              <a:ea typeface="Raleway"/>
            </a:endParaRPr>
          </a:p>
        </p:txBody>
      </p:sp>
      <p:grpSp>
        <p:nvGrpSpPr>
          <p:cNvPr id="267" name="Google Shape;411;p32"/>
          <p:cNvGrpSpPr/>
          <p:nvPr/>
        </p:nvGrpSpPr>
        <p:grpSpPr>
          <a:xfrm>
            <a:off x="6959880" y="900360"/>
            <a:ext cx="1468800" cy="1457640"/>
            <a:chOff x="6959880" y="900360"/>
            <a:chExt cx="1468800" cy="1457640"/>
          </a:xfrm>
        </p:grpSpPr>
        <p:sp>
          <p:nvSpPr>
            <p:cNvPr id="268" name="Google Shape;412;p32"/>
            <p:cNvSpPr/>
            <p:nvPr/>
          </p:nvSpPr>
          <p:spPr>
            <a:xfrm flipH="1">
              <a:off x="7687080" y="900360"/>
              <a:ext cx="741600" cy="741600"/>
            </a:xfrm>
            <a:custGeom>
              <a:avLst/>
              <a:gdLst>
                <a:gd name="textAreaLeft" fmla="*/ 360 w 741600"/>
                <a:gd name="textAreaRight" fmla="*/ 742320 w 741600"/>
                <a:gd name="textAreaTop" fmla="*/ 0 h 741600"/>
                <a:gd name="textAreaBottom" fmla="*/ 741960 h 741600"/>
              </a:gdLst>
              <a:ahLst/>
              <a:cxnLst/>
              <a:rect l="textAreaLeft" t="textAreaTop" r="textAreaRight" b="textAreaBottom"/>
              <a:pathLst>
                <a:path w="891" h="891">
                  <a:moveTo>
                    <a:pt x="0" y="890"/>
                  </a:moveTo>
                  <a:lnTo>
                    <a:pt x="0" y="873"/>
                  </a:lnTo>
                  <a:cubicBezTo>
                    <a:pt x="481" y="873"/>
                    <a:pt x="872" y="481"/>
                    <a:pt x="872" y="0"/>
                  </a:cubicBezTo>
                  <a:lnTo>
                    <a:pt x="890" y="0"/>
                  </a:lnTo>
                  <a:cubicBezTo>
                    <a:pt x="890" y="491"/>
                    <a:pt x="490" y="890"/>
                    <a:pt x="0" y="890"/>
                  </a:cubicBezTo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69" name="Google Shape;413;p32"/>
            <p:cNvSpPr/>
            <p:nvPr/>
          </p:nvSpPr>
          <p:spPr>
            <a:xfrm flipH="1">
              <a:off x="7686360" y="1451160"/>
              <a:ext cx="190440" cy="190440"/>
            </a:xfrm>
            <a:custGeom>
              <a:avLst/>
              <a:gdLst>
                <a:gd name="textAreaLeft" fmla="*/ -360 w 190440"/>
                <a:gd name="textAreaRight" fmla="*/ 190440 w 190440"/>
                <a:gd name="textAreaTop" fmla="*/ 0 h 190440"/>
                <a:gd name="textAreaBottom" fmla="*/ 190800 h 190440"/>
              </a:gdLst>
              <a:ahLst/>
              <a:cxnLst/>
              <a:rect l="textAreaLeft" t="textAreaTop" r="textAreaRight" b="textAreaBottom"/>
              <a:pathLst>
                <a:path w="230" h="231">
                  <a:moveTo>
                    <a:pt x="0" y="230"/>
                  </a:moveTo>
                  <a:lnTo>
                    <a:pt x="0" y="212"/>
                  </a:lnTo>
                  <a:cubicBezTo>
                    <a:pt x="116" y="212"/>
                    <a:pt x="211" y="117"/>
                    <a:pt x="211" y="0"/>
                  </a:cubicBezTo>
                  <a:lnTo>
                    <a:pt x="229" y="0"/>
                  </a:lnTo>
                  <a:cubicBezTo>
                    <a:pt x="229" y="127"/>
                    <a:pt x="126" y="230"/>
                    <a:pt x="0" y="230"/>
                  </a:cubicBezTo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70" name="Google Shape;414;p32"/>
            <p:cNvSpPr/>
            <p:nvPr/>
          </p:nvSpPr>
          <p:spPr>
            <a:xfrm flipH="1">
              <a:off x="7687080" y="1616400"/>
              <a:ext cx="741600" cy="741600"/>
            </a:xfrm>
            <a:custGeom>
              <a:avLst/>
              <a:gdLst>
                <a:gd name="textAreaLeft" fmla="*/ 360 w 741600"/>
                <a:gd name="textAreaRight" fmla="*/ 742320 w 741600"/>
                <a:gd name="textAreaTop" fmla="*/ 0 h 741600"/>
                <a:gd name="textAreaBottom" fmla="*/ 741960 h 741600"/>
              </a:gdLst>
              <a:ahLst/>
              <a:cxnLst/>
              <a:rect l="textAreaLeft" t="textAreaTop" r="textAreaRight" b="textAreaBottom"/>
              <a:pathLst>
                <a:path w="891" h="890">
                  <a:moveTo>
                    <a:pt x="890" y="889"/>
                  </a:moveTo>
                  <a:lnTo>
                    <a:pt x="873" y="889"/>
                  </a:lnTo>
                  <a:cubicBezTo>
                    <a:pt x="873" y="408"/>
                    <a:pt x="481" y="17"/>
                    <a:pt x="0" y="17"/>
                  </a:cubicBezTo>
                  <a:lnTo>
                    <a:pt x="0" y="0"/>
                  </a:lnTo>
                  <a:cubicBezTo>
                    <a:pt x="491" y="0"/>
                    <a:pt x="890" y="399"/>
                    <a:pt x="890" y="889"/>
                  </a:cubicBezTo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71" name="Google Shape;415;p32"/>
            <p:cNvSpPr/>
            <p:nvPr/>
          </p:nvSpPr>
          <p:spPr>
            <a:xfrm flipH="1">
              <a:off x="7686360" y="1616400"/>
              <a:ext cx="190440" cy="190440"/>
            </a:xfrm>
            <a:custGeom>
              <a:avLst/>
              <a:gdLst>
                <a:gd name="textAreaLeft" fmla="*/ -360 w 190440"/>
                <a:gd name="textAreaRight" fmla="*/ 190440 w 190440"/>
                <a:gd name="textAreaTop" fmla="*/ 0 h 190440"/>
                <a:gd name="textAreaBottom" fmla="*/ 190800 h 190440"/>
              </a:gdLst>
              <a:ahLst/>
              <a:cxnLst/>
              <a:rect l="textAreaLeft" t="textAreaTop" r="textAreaRight" b="textAreaBottom"/>
              <a:pathLst>
                <a:path w="230" h="230">
                  <a:moveTo>
                    <a:pt x="229" y="229"/>
                  </a:moveTo>
                  <a:lnTo>
                    <a:pt x="212" y="229"/>
                  </a:lnTo>
                  <a:cubicBezTo>
                    <a:pt x="212" y="112"/>
                    <a:pt x="117" y="17"/>
                    <a:pt x="0" y="17"/>
                  </a:cubicBezTo>
                  <a:lnTo>
                    <a:pt x="0" y="0"/>
                  </a:lnTo>
                  <a:cubicBezTo>
                    <a:pt x="126" y="0"/>
                    <a:pt x="229" y="103"/>
                    <a:pt x="229" y="229"/>
                  </a:cubicBezTo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72" name="Google Shape;416;p32"/>
            <p:cNvSpPr/>
            <p:nvPr/>
          </p:nvSpPr>
          <p:spPr>
            <a:xfrm flipH="1">
              <a:off x="6959880" y="1616400"/>
              <a:ext cx="741600" cy="741600"/>
            </a:xfrm>
            <a:custGeom>
              <a:avLst/>
              <a:gdLst>
                <a:gd name="textAreaLeft" fmla="*/ 360 w 741600"/>
                <a:gd name="textAreaRight" fmla="*/ 742320 w 741600"/>
                <a:gd name="textAreaTop" fmla="*/ 0 h 741600"/>
                <a:gd name="textAreaBottom" fmla="*/ 741960 h 741600"/>
              </a:gdLst>
              <a:ahLst/>
              <a:cxnLst/>
              <a:rect l="textAreaLeft" t="textAreaTop" r="textAreaRight" b="textAreaBottom"/>
              <a:pathLst>
                <a:path w="891" h="890">
                  <a:moveTo>
                    <a:pt x="18" y="889"/>
                  </a:moveTo>
                  <a:lnTo>
                    <a:pt x="0" y="889"/>
                  </a:lnTo>
                  <a:cubicBezTo>
                    <a:pt x="0" y="399"/>
                    <a:pt x="399" y="0"/>
                    <a:pt x="890" y="0"/>
                  </a:cubicBezTo>
                  <a:lnTo>
                    <a:pt x="890" y="17"/>
                  </a:lnTo>
                  <a:cubicBezTo>
                    <a:pt x="409" y="17"/>
                    <a:pt x="18" y="408"/>
                    <a:pt x="18" y="889"/>
                  </a:cubicBezTo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73" name="Google Shape;417;p32"/>
            <p:cNvSpPr/>
            <p:nvPr/>
          </p:nvSpPr>
          <p:spPr>
            <a:xfrm flipH="1">
              <a:off x="7509960" y="1616400"/>
              <a:ext cx="190440" cy="190440"/>
            </a:xfrm>
            <a:custGeom>
              <a:avLst/>
              <a:gdLst>
                <a:gd name="textAreaLeft" fmla="*/ -360 w 190440"/>
                <a:gd name="textAreaRight" fmla="*/ 190440 w 190440"/>
                <a:gd name="textAreaTop" fmla="*/ 0 h 190440"/>
                <a:gd name="textAreaBottom" fmla="*/ 190800 h 190440"/>
              </a:gdLst>
              <a:ahLst/>
              <a:cxnLst/>
              <a:rect l="textAreaLeft" t="textAreaTop" r="textAreaRight" b="textAreaBottom"/>
              <a:pathLst>
                <a:path w="230" h="230">
                  <a:moveTo>
                    <a:pt x="18" y="229"/>
                  </a:moveTo>
                  <a:lnTo>
                    <a:pt x="0" y="229"/>
                  </a:lnTo>
                  <a:cubicBezTo>
                    <a:pt x="0" y="102"/>
                    <a:pt x="103" y="0"/>
                    <a:pt x="229" y="0"/>
                  </a:cubicBezTo>
                  <a:lnTo>
                    <a:pt x="229" y="17"/>
                  </a:lnTo>
                  <a:cubicBezTo>
                    <a:pt x="113" y="17"/>
                    <a:pt x="18" y="112"/>
                    <a:pt x="18" y="229"/>
                  </a:cubicBezTo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74" name="Google Shape;418;p32"/>
            <p:cNvSpPr/>
            <p:nvPr/>
          </p:nvSpPr>
          <p:spPr>
            <a:xfrm flipH="1">
              <a:off x="6959880" y="900360"/>
              <a:ext cx="741600" cy="741600"/>
            </a:xfrm>
            <a:custGeom>
              <a:avLst/>
              <a:gdLst>
                <a:gd name="textAreaLeft" fmla="*/ 360 w 741600"/>
                <a:gd name="textAreaRight" fmla="*/ 742320 w 741600"/>
                <a:gd name="textAreaTop" fmla="*/ 0 h 741600"/>
                <a:gd name="textAreaBottom" fmla="*/ 741960 h 741600"/>
              </a:gdLst>
              <a:ahLst/>
              <a:cxnLst/>
              <a:rect l="textAreaLeft" t="textAreaTop" r="textAreaRight" b="textAreaBottom"/>
              <a:pathLst>
                <a:path w="891" h="891">
                  <a:moveTo>
                    <a:pt x="890" y="890"/>
                  </a:moveTo>
                  <a:cubicBezTo>
                    <a:pt x="399" y="890"/>
                    <a:pt x="0" y="491"/>
                    <a:pt x="0" y="0"/>
                  </a:cubicBezTo>
                  <a:lnTo>
                    <a:pt x="17" y="0"/>
                  </a:lnTo>
                  <a:cubicBezTo>
                    <a:pt x="17" y="481"/>
                    <a:pt x="409" y="873"/>
                    <a:pt x="890" y="873"/>
                  </a:cubicBezTo>
                  <a:lnTo>
                    <a:pt x="890" y="890"/>
                  </a:lnTo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75" name="Google Shape;419;p32"/>
            <p:cNvSpPr/>
            <p:nvPr/>
          </p:nvSpPr>
          <p:spPr>
            <a:xfrm flipH="1">
              <a:off x="7509960" y="1451160"/>
              <a:ext cx="190440" cy="190440"/>
            </a:xfrm>
            <a:custGeom>
              <a:avLst/>
              <a:gdLst>
                <a:gd name="textAreaLeft" fmla="*/ -360 w 190440"/>
                <a:gd name="textAreaRight" fmla="*/ 190440 w 190440"/>
                <a:gd name="textAreaTop" fmla="*/ 0 h 190440"/>
                <a:gd name="textAreaBottom" fmla="*/ 190800 h 190440"/>
              </a:gdLst>
              <a:ahLst/>
              <a:cxnLst/>
              <a:rect l="textAreaLeft" t="textAreaTop" r="textAreaRight" b="textAreaBottom"/>
              <a:pathLst>
                <a:path w="230" h="230">
                  <a:moveTo>
                    <a:pt x="229" y="229"/>
                  </a:moveTo>
                  <a:cubicBezTo>
                    <a:pt x="103" y="229"/>
                    <a:pt x="0" y="126"/>
                    <a:pt x="0" y="0"/>
                  </a:cubicBezTo>
                  <a:lnTo>
                    <a:pt x="17" y="0"/>
                  </a:lnTo>
                  <a:cubicBezTo>
                    <a:pt x="17" y="117"/>
                    <a:pt x="112" y="212"/>
                    <a:pt x="229" y="212"/>
                  </a:cubicBezTo>
                  <a:lnTo>
                    <a:pt x="229" y="229"/>
                  </a:lnTo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  <p:grpSp>
        <p:nvGrpSpPr>
          <p:cNvPr id="276" name="Google Shape;420;p32"/>
          <p:cNvGrpSpPr/>
          <p:nvPr/>
        </p:nvGrpSpPr>
        <p:grpSpPr>
          <a:xfrm>
            <a:off x="971640" y="3669120"/>
            <a:ext cx="366840" cy="355680"/>
            <a:chOff x="971640" y="3669120"/>
            <a:chExt cx="366840" cy="355680"/>
          </a:xfrm>
        </p:grpSpPr>
        <p:sp>
          <p:nvSpPr>
            <p:cNvPr id="277" name="Google Shape;421;p32"/>
            <p:cNvSpPr/>
            <p:nvPr/>
          </p:nvSpPr>
          <p:spPr>
            <a:xfrm flipH="1">
              <a:off x="1147680" y="3669120"/>
              <a:ext cx="190440" cy="190440"/>
            </a:xfrm>
            <a:custGeom>
              <a:avLst/>
              <a:gdLst>
                <a:gd name="textAreaLeft" fmla="*/ -360 w 190440"/>
                <a:gd name="textAreaRight" fmla="*/ 190440 w 190440"/>
                <a:gd name="textAreaTop" fmla="*/ 0 h 190440"/>
                <a:gd name="textAreaBottom" fmla="*/ 190800 h 190440"/>
              </a:gdLst>
              <a:ahLst/>
              <a:cxnLst/>
              <a:rect l="textAreaLeft" t="textAreaTop" r="textAreaRight" b="textAreaBottom"/>
              <a:pathLst>
                <a:path w="230" h="231">
                  <a:moveTo>
                    <a:pt x="0" y="230"/>
                  </a:moveTo>
                  <a:lnTo>
                    <a:pt x="0" y="212"/>
                  </a:lnTo>
                  <a:cubicBezTo>
                    <a:pt x="116" y="212"/>
                    <a:pt x="211" y="117"/>
                    <a:pt x="211" y="0"/>
                  </a:cubicBezTo>
                  <a:lnTo>
                    <a:pt x="229" y="0"/>
                  </a:lnTo>
                  <a:cubicBezTo>
                    <a:pt x="229" y="127"/>
                    <a:pt x="126" y="230"/>
                    <a:pt x="0" y="230"/>
                  </a:cubicBezTo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78" name="Google Shape;422;p32"/>
            <p:cNvSpPr/>
            <p:nvPr/>
          </p:nvSpPr>
          <p:spPr>
            <a:xfrm flipH="1">
              <a:off x="1147680" y="3834360"/>
              <a:ext cx="190440" cy="190440"/>
            </a:xfrm>
            <a:custGeom>
              <a:avLst/>
              <a:gdLst>
                <a:gd name="textAreaLeft" fmla="*/ -360 w 190440"/>
                <a:gd name="textAreaRight" fmla="*/ 190440 w 190440"/>
                <a:gd name="textAreaTop" fmla="*/ 0 h 190440"/>
                <a:gd name="textAreaBottom" fmla="*/ 190800 h 190440"/>
              </a:gdLst>
              <a:ahLst/>
              <a:cxnLst/>
              <a:rect l="textAreaLeft" t="textAreaTop" r="textAreaRight" b="textAreaBottom"/>
              <a:pathLst>
                <a:path w="230" h="230">
                  <a:moveTo>
                    <a:pt x="229" y="229"/>
                  </a:moveTo>
                  <a:lnTo>
                    <a:pt x="212" y="229"/>
                  </a:lnTo>
                  <a:cubicBezTo>
                    <a:pt x="212" y="112"/>
                    <a:pt x="117" y="17"/>
                    <a:pt x="0" y="17"/>
                  </a:cubicBezTo>
                  <a:lnTo>
                    <a:pt x="0" y="0"/>
                  </a:lnTo>
                  <a:cubicBezTo>
                    <a:pt x="126" y="0"/>
                    <a:pt x="229" y="103"/>
                    <a:pt x="229" y="229"/>
                  </a:cubicBezTo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79" name="Google Shape;423;p32"/>
            <p:cNvSpPr/>
            <p:nvPr/>
          </p:nvSpPr>
          <p:spPr>
            <a:xfrm flipH="1">
              <a:off x="971280" y="3834360"/>
              <a:ext cx="190440" cy="190440"/>
            </a:xfrm>
            <a:custGeom>
              <a:avLst/>
              <a:gdLst>
                <a:gd name="textAreaLeft" fmla="*/ -360 w 190440"/>
                <a:gd name="textAreaRight" fmla="*/ 190440 w 190440"/>
                <a:gd name="textAreaTop" fmla="*/ 0 h 190440"/>
                <a:gd name="textAreaBottom" fmla="*/ 190800 h 190440"/>
              </a:gdLst>
              <a:ahLst/>
              <a:cxnLst/>
              <a:rect l="textAreaLeft" t="textAreaTop" r="textAreaRight" b="textAreaBottom"/>
              <a:pathLst>
                <a:path w="230" h="230">
                  <a:moveTo>
                    <a:pt x="18" y="229"/>
                  </a:moveTo>
                  <a:lnTo>
                    <a:pt x="0" y="229"/>
                  </a:lnTo>
                  <a:cubicBezTo>
                    <a:pt x="0" y="102"/>
                    <a:pt x="103" y="0"/>
                    <a:pt x="229" y="0"/>
                  </a:cubicBezTo>
                  <a:lnTo>
                    <a:pt x="229" y="17"/>
                  </a:lnTo>
                  <a:cubicBezTo>
                    <a:pt x="113" y="17"/>
                    <a:pt x="18" y="112"/>
                    <a:pt x="18" y="229"/>
                  </a:cubicBezTo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80" name="Google Shape;424;p32"/>
            <p:cNvSpPr/>
            <p:nvPr/>
          </p:nvSpPr>
          <p:spPr>
            <a:xfrm flipH="1">
              <a:off x="971280" y="3669120"/>
              <a:ext cx="190440" cy="190440"/>
            </a:xfrm>
            <a:custGeom>
              <a:avLst/>
              <a:gdLst>
                <a:gd name="textAreaLeft" fmla="*/ -360 w 190440"/>
                <a:gd name="textAreaRight" fmla="*/ 190440 w 190440"/>
                <a:gd name="textAreaTop" fmla="*/ 0 h 190440"/>
                <a:gd name="textAreaBottom" fmla="*/ 190800 h 190440"/>
              </a:gdLst>
              <a:ahLst/>
              <a:cxnLst/>
              <a:rect l="textAreaLeft" t="textAreaTop" r="textAreaRight" b="textAreaBottom"/>
              <a:pathLst>
                <a:path w="230" h="230">
                  <a:moveTo>
                    <a:pt x="229" y="229"/>
                  </a:moveTo>
                  <a:cubicBezTo>
                    <a:pt x="103" y="229"/>
                    <a:pt x="0" y="126"/>
                    <a:pt x="0" y="0"/>
                  </a:cubicBezTo>
                  <a:lnTo>
                    <a:pt x="17" y="0"/>
                  </a:lnTo>
                  <a:cubicBezTo>
                    <a:pt x="17" y="117"/>
                    <a:pt x="112" y="212"/>
                    <a:pt x="229" y="212"/>
                  </a:cubicBezTo>
                  <a:lnTo>
                    <a:pt x="229" y="229"/>
                  </a:lnTo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PlaceHolder 1"/>
          <p:cNvSpPr>
            <a:spLocks noGrp="1"/>
          </p:cNvSpPr>
          <p:nvPr>
            <p:ph type="subTitle"/>
          </p:nvPr>
        </p:nvSpPr>
        <p:spPr>
          <a:xfrm>
            <a:off x="3191040" y="2266920"/>
            <a:ext cx="5419440" cy="16092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 fontScale="97576" lnSpcReduction="10000"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" sz="1600" b="0" strike="noStrike" spc="-1">
                <a:solidFill>
                  <a:schemeClr val="dk1"/>
                </a:solidFill>
                <a:latin typeface="Raleway"/>
                <a:ea typeface="Raleway"/>
              </a:rPr>
              <a:t>Изменение климата приводит к повышению температуры на планете, что вызывает экстремальные погодные условия, таяние ледников и повышение уровня мирового океана. Это влияет на экосистемы, сельское хозяйство и человеческие поселения. Мы должны принимать меры для снижения выбросов парниковых газов и перехода на устойчивые источники энергии.</a:t>
            </a:r>
            <a:endParaRPr lang="en-US" sz="1600" b="0" strike="noStrike" spc="-1">
              <a:solidFill>
                <a:srgbClr val="FFFFFF"/>
              </a:solidFill>
              <a:latin typeface="OpenSymbol"/>
            </a:endParaRPr>
          </a:p>
        </p:txBody>
      </p:sp>
      <p:sp>
        <p:nvSpPr>
          <p:cNvPr id="282" name="PlaceHolder 2"/>
          <p:cNvSpPr>
            <a:spLocks noGrp="1"/>
          </p:cNvSpPr>
          <p:nvPr>
            <p:ph type="title"/>
          </p:nvPr>
        </p:nvSpPr>
        <p:spPr>
          <a:xfrm>
            <a:off x="3191040" y="1467000"/>
            <a:ext cx="5419440" cy="7999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 fontScale="90415"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500" b="0" strike="noStrike" spc="-1">
                <a:solidFill>
                  <a:schemeClr val="dk1"/>
                </a:solidFill>
                <a:latin typeface="Sorts Mill Goudy"/>
                <a:ea typeface="Sorts Mill Goudy"/>
              </a:rPr>
              <a:t>Изменение климата</a:t>
            </a:r>
            <a:endParaRPr lang="fr-FR" sz="4500" b="0" strike="noStrike" spc="-1">
              <a:solidFill>
                <a:schemeClr val="dk1"/>
              </a:solidFill>
              <a:latin typeface="Arial"/>
            </a:endParaRPr>
          </a:p>
        </p:txBody>
      </p:sp>
      <p:grpSp>
        <p:nvGrpSpPr>
          <p:cNvPr id="283" name="Google Shape;350;p29"/>
          <p:cNvGrpSpPr/>
          <p:nvPr/>
        </p:nvGrpSpPr>
        <p:grpSpPr>
          <a:xfrm>
            <a:off x="1087560" y="1695240"/>
            <a:ext cx="1752840" cy="1752840"/>
            <a:chOff x="1087560" y="1695240"/>
            <a:chExt cx="1752840" cy="1752840"/>
          </a:xfrm>
        </p:grpSpPr>
        <p:sp>
          <p:nvSpPr>
            <p:cNvPr id="284" name="Google Shape;351;p29"/>
            <p:cNvSpPr/>
            <p:nvPr/>
          </p:nvSpPr>
          <p:spPr>
            <a:xfrm>
              <a:off x="1335960" y="1946160"/>
              <a:ext cx="1253880" cy="1253880"/>
            </a:xfrm>
            <a:custGeom>
              <a:avLst/>
              <a:gdLst>
                <a:gd name="textAreaLeft" fmla="*/ 0 w 1253880"/>
                <a:gd name="textAreaRight" fmla="*/ 1254240 w 1253880"/>
                <a:gd name="textAreaTop" fmla="*/ 0 h 1253880"/>
                <a:gd name="textAreaBottom" fmla="*/ 1254240 h 1253880"/>
              </a:gdLst>
              <a:ahLst/>
              <a:cxnLst/>
              <a:rect l="textAreaLeft" t="textAreaTop" r="textAreaRight" b="textAreaBottom"/>
              <a:pathLst>
                <a:path w="2094" h="2094">
                  <a:moveTo>
                    <a:pt x="2093" y="2093"/>
                  </a:moveTo>
                  <a:lnTo>
                    <a:pt x="0" y="2093"/>
                  </a:lnTo>
                  <a:lnTo>
                    <a:pt x="0" y="0"/>
                  </a:lnTo>
                  <a:lnTo>
                    <a:pt x="2093" y="0"/>
                  </a:lnTo>
                  <a:lnTo>
                    <a:pt x="2093" y="2093"/>
                  </a:lnTo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285" name="Google Shape;352;p29"/>
            <p:cNvSpPr/>
            <p:nvPr/>
          </p:nvSpPr>
          <p:spPr>
            <a:xfrm>
              <a:off x="1330560" y="1940760"/>
              <a:ext cx="1264320" cy="1264320"/>
            </a:xfrm>
            <a:custGeom>
              <a:avLst/>
              <a:gdLst>
                <a:gd name="textAreaLeft" fmla="*/ 0 w 1264320"/>
                <a:gd name="textAreaRight" fmla="*/ 1264680 w 1264320"/>
                <a:gd name="textAreaTop" fmla="*/ 0 h 1264320"/>
                <a:gd name="textAreaBottom" fmla="*/ 1264680 h 1264320"/>
              </a:gdLst>
              <a:ahLst/>
              <a:cxnLst/>
              <a:rect l="textAreaLeft" t="textAreaTop" r="textAreaRight" b="textAreaBottom"/>
              <a:pathLst>
                <a:path w="2111" h="2111">
                  <a:moveTo>
                    <a:pt x="18" y="2092"/>
                  </a:moveTo>
                  <a:lnTo>
                    <a:pt x="2093" y="2092"/>
                  </a:lnTo>
                  <a:lnTo>
                    <a:pt x="2093" y="17"/>
                  </a:lnTo>
                  <a:lnTo>
                    <a:pt x="18" y="17"/>
                  </a:lnTo>
                  <a:lnTo>
                    <a:pt x="18" y="2092"/>
                  </a:lnTo>
                  <a:close/>
                  <a:moveTo>
                    <a:pt x="2110" y="2110"/>
                  </a:moveTo>
                  <a:lnTo>
                    <a:pt x="0" y="2110"/>
                  </a:lnTo>
                  <a:lnTo>
                    <a:pt x="0" y="0"/>
                  </a:lnTo>
                  <a:lnTo>
                    <a:pt x="2110" y="0"/>
                  </a:lnTo>
                  <a:lnTo>
                    <a:pt x="2110" y="2110"/>
                  </a:ln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86" name="Google Shape;353;p29"/>
            <p:cNvSpPr/>
            <p:nvPr/>
          </p:nvSpPr>
          <p:spPr>
            <a:xfrm>
              <a:off x="1420200" y="2027880"/>
              <a:ext cx="1087560" cy="1087560"/>
            </a:xfrm>
            <a:custGeom>
              <a:avLst/>
              <a:gdLst>
                <a:gd name="textAreaLeft" fmla="*/ 0 w 1087560"/>
                <a:gd name="textAreaRight" fmla="*/ 1087920 w 1087560"/>
                <a:gd name="textAreaTop" fmla="*/ 0 h 1087560"/>
                <a:gd name="textAreaBottom" fmla="*/ 1087920 h 1087560"/>
              </a:gdLst>
              <a:ahLst/>
              <a:cxnLst/>
              <a:rect l="textAreaLeft" t="textAreaTop" r="textAreaRight" b="textAreaBottom"/>
              <a:pathLst>
                <a:path w="1816" h="1816">
                  <a:moveTo>
                    <a:pt x="1815" y="1815"/>
                  </a:moveTo>
                  <a:lnTo>
                    <a:pt x="0" y="1815"/>
                  </a:lnTo>
                  <a:lnTo>
                    <a:pt x="0" y="0"/>
                  </a:lnTo>
                  <a:lnTo>
                    <a:pt x="1815" y="0"/>
                  </a:lnTo>
                  <a:lnTo>
                    <a:pt x="1815" y="1815"/>
                  </a:lnTo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287" name="Google Shape;354;p29"/>
            <p:cNvSpPr/>
            <p:nvPr/>
          </p:nvSpPr>
          <p:spPr>
            <a:xfrm>
              <a:off x="1095480" y="1703160"/>
              <a:ext cx="1737000" cy="1737000"/>
            </a:xfrm>
            <a:custGeom>
              <a:avLst/>
              <a:gdLst>
                <a:gd name="textAreaLeft" fmla="*/ 0 w 1737000"/>
                <a:gd name="textAreaRight" fmla="*/ 1737360 w 1737000"/>
                <a:gd name="textAreaTop" fmla="*/ 0 h 1737000"/>
                <a:gd name="textAreaBottom" fmla="*/ 1737360 h 1737000"/>
              </a:gdLst>
              <a:ahLst/>
              <a:cxnLst/>
              <a:rect l="textAreaLeft" t="textAreaTop" r="textAreaRight" b="textAreaBottom"/>
              <a:pathLst>
                <a:path w="2902" h="2902">
                  <a:moveTo>
                    <a:pt x="1450" y="2901"/>
                  </a:moveTo>
                  <a:lnTo>
                    <a:pt x="0" y="1451"/>
                  </a:lnTo>
                  <a:lnTo>
                    <a:pt x="1450" y="0"/>
                  </a:lnTo>
                  <a:lnTo>
                    <a:pt x="2901" y="1451"/>
                  </a:lnTo>
                  <a:lnTo>
                    <a:pt x="1450" y="2901"/>
                  </a:lnTo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288" name="Google Shape;355;p29"/>
            <p:cNvSpPr/>
            <p:nvPr/>
          </p:nvSpPr>
          <p:spPr>
            <a:xfrm>
              <a:off x="1087560" y="1695240"/>
              <a:ext cx="1752840" cy="1752840"/>
            </a:xfrm>
            <a:custGeom>
              <a:avLst/>
              <a:gdLst>
                <a:gd name="textAreaLeft" fmla="*/ 0 w 1752840"/>
                <a:gd name="textAreaRight" fmla="*/ 1753200 w 1752840"/>
                <a:gd name="textAreaTop" fmla="*/ 0 h 1752840"/>
                <a:gd name="textAreaBottom" fmla="*/ 1753200 h 1752840"/>
              </a:gdLst>
              <a:ahLst/>
              <a:cxnLst/>
              <a:rect l="textAreaLeft" t="textAreaTop" r="textAreaRight" b="textAreaBottom"/>
              <a:pathLst>
                <a:path w="2928" h="2928">
                  <a:moveTo>
                    <a:pt x="25" y="1464"/>
                  </a:moveTo>
                  <a:lnTo>
                    <a:pt x="1463" y="2902"/>
                  </a:lnTo>
                  <a:lnTo>
                    <a:pt x="2902" y="1464"/>
                  </a:lnTo>
                  <a:lnTo>
                    <a:pt x="1463" y="25"/>
                  </a:lnTo>
                  <a:lnTo>
                    <a:pt x="25" y="1464"/>
                  </a:lnTo>
                  <a:close/>
                  <a:moveTo>
                    <a:pt x="1463" y="2927"/>
                  </a:moveTo>
                  <a:lnTo>
                    <a:pt x="0" y="1464"/>
                  </a:lnTo>
                  <a:lnTo>
                    <a:pt x="1463" y="0"/>
                  </a:lnTo>
                  <a:lnTo>
                    <a:pt x="2927" y="1464"/>
                  </a:lnTo>
                  <a:lnTo>
                    <a:pt x="1463" y="2927"/>
                  </a:ln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89" name="Google Shape;356;p29"/>
            <p:cNvSpPr/>
            <p:nvPr/>
          </p:nvSpPr>
          <p:spPr>
            <a:xfrm>
              <a:off x="1684440" y="2294640"/>
              <a:ext cx="556920" cy="554040"/>
            </a:xfrm>
            <a:custGeom>
              <a:avLst/>
              <a:gdLst>
                <a:gd name="textAreaLeft" fmla="*/ 0 w 556920"/>
                <a:gd name="textAreaRight" fmla="*/ 557280 w 556920"/>
                <a:gd name="textAreaTop" fmla="*/ 0 h 554040"/>
                <a:gd name="textAreaBottom" fmla="*/ 554400 h 554040"/>
              </a:gdLst>
              <a:ahLst/>
              <a:cxnLst/>
              <a:rect l="textAreaLeft" t="textAreaTop" r="textAreaRight" b="textAreaBottom"/>
              <a:pathLst>
                <a:path w="929" h="928">
                  <a:moveTo>
                    <a:pt x="928" y="927"/>
                  </a:moveTo>
                  <a:lnTo>
                    <a:pt x="0" y="927"/>
                  </a:lnTo>
                  <a:lnTo>
                    <a:pt x="0" y="0"/>
                  </a:lnTo>
                  <a:lnTo>
                    <a:pt x="928" y="0"/>
                  </a:lnTo>
                  <a:lnTo>
                    <a:pt x="928" y="927"/>
                  </a:lnTo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290" name="Google Shape;357;p29"/>
            <p:cNvSpPr/>
            <p:nvPr/>
          </p:nvSpPr>
          <p:spPr>
            <a:xfrm>
              <a:off x="1679040" y="2289240"/>
              <a:ext cx="567360" cy="567360"/>
            </a:xfrm>
            <a:custGeom>
              <a:avLst/>
              <a:gdLst>
                <a:gd name="textAreaLeft" fmla="*/ 0 w 567360"/>
                <a:gd name="textAreaRight" fmla="*/ 567720 w 567360"/>
                <a:gd name="textAreaTop" fmla="*/ 0 h 567360"/>
                <a:gd name="textAreaBottom" fmla="*/ 567720 h 567360"/>
              </a:gdLst>
              <a:ahLst/>
              <a:cxnLst/>
              <a:rect l="textAreaLeft" t="textAreaTop" r="textAreaRight" b="textAreaBottom"/>
              <a:pathLst>
                <a:path w="947" h="946">
                  <a:moveTo>
                    <a:pt x="18" y="927"/>
                  </a:moveTo>
                  <a:lnTo>
                    <a:pt x="928" y="927"/>
                  </a:lnTo>
                  <a:lnTo>
                    <a:pt x="928" y="18"/>
                  </a:lnTo>
                  <a:lnTo>
                    <a:pt x="18" y="18"/>
                  </a:lnTo>
                  <a:lnTo>
                    <a:pt x="18" y="927"/>
                  </a:lnTo>
                  <a:close/>
                  <a:moveTo>
                    <a:pt x="946" y="945"/>
                  </a:moveTo>
                  <a:lnTo>
                    <a:pt x="0" y="945"/>
                  </a:lnTo>
                  <a:lnTo>
                    <a:pt x="0" y="0"/>
                  </a:lnTo>
                  <a:lnTo>
                    <a:pt x="946" y="0"/>
                  </a:lnTo>
                  <a:lnTo>
                    <a:pt x="946" y="945"/>
                  </a:ln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91" name="Google Shape;358;p29"/>
            <p:cNvSpPr/>
            <p:nvPr/>
          </p:nvSpPr>
          <p:spPr>
            <a:xfrm>
              <a:off x="1721520" y="2331360"/>
              <a:ext cx="482760" cy="480240"/>
            </a:xfrm>
            <a:custGeom>
              <a:avLst/>
              <a:gdLst>
                <a:gd name="textAreaLeft" fmla="*/ 0 w 482760"/>
                <a:gd name="textAreaRight" fmla="*/ 483120 w 482760"/>
                <a:gd name="textAreaTop" fmla="*/ 0 h 480240"/>
                <a:gd name="textAreaBottom" fmla="*/ 480600 h 480240"/>
              </a:gdLst>
              <a:ahLst/>
              <a:cxnLst/>
              <a:rect l="textAreaLeft" t="textAreaTop" r="textAreaRight" b="textAreaBottom"/>
              <a:pathLst>
                <a:path w="805" h="804">
                  <a:moveTo>
                    <a:pt x="804" y="803"/>
                  </a:moveTo>
                  <a:lnTo>
                    <a:pt x="0" y="803"/>
                  </a:lnTo>
                  <a:lnTo>
                    <a:pt x="0" y="0"/>
                  </a:lnTo>
                  <a:lnTo>
                    <a:pt x="804" y="0"/>
                  </a:lnTo>
                  <a:lnTo>
                    <a:pt x="804" y="803"/>
                  </a:lnTo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PlaceHolder 1"/>
          <p:cNvSpPr>
            <a:spLocks noGrp="1"/>
          </p:cNvSpPr>
          <p:nvPr>
            <p:ph type="subTitle"/>
          </p:nvPr>
        </p:nvSpPr>
        <p:spPr>
          <a:xfrm>
            <a:off x="3191040" y="2266920"/>
            <a:ext cx="5419440" cy="16092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" sz="1600" b="0" strike="noStrike" spc="-1">
                <a:solidFill>
                  <a:schemeClr val="dk1"/>
                </a:solidFill>
                <a:latin typeface="Raleway"/>
                <a:ea typeface="Raleway"/>
              </a:rPr>
              <a:t>Загрязнение воздуха, воды и почвы приводит к ухудшению здоровья людей и экосистем. Пластиковые отходы, химические вещества и токсины представляют собой серьезную угрозу. Необходимо внедрять экологически чистые технологии для очистки и восстановления среды обитания.</a:t>
            </a:r>
            <a:endParaRPr lang="en-US" sz="1600" b="0" strike="noStrike" spc="-1">
              <a:solidFill>
                <a:srgbClr val="FFFFFF"/>
              </a:solidFill>
              <a:latin typeface="OpenSymbol"/>
            </a:endParaRPr>
          </a:p>
        </p:txBody>
      </p:sp>
      <p:sp>
        <p:nvSpPr>
          <p:cNvPr id="293" name="PlaceHolder 2"/>
          <p:cNvSpPr>
            <a:spLocks noGrp="1"/>
          </p:cNvSpPr>
          <p:nvPr>
            <p:ph type="title"/>
          </p:nvPr>
        </p:nvSpPr>
        <p:spPr>
          <a:xfrm>
            <a:off x="3191040" y="1467000"/>
            <a:ext cx="5419440" cy="7999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 fontScale="87305"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500" b="0" strike="noStrike" spc="-1">
                <a:solidFill>
                  <a:schemeClr val="dk1"/>
                </a:solidFill>
                <a:latin typeface="Sorts Mill Goudy"/>
                <a:ea typeface="Sorts Mill Goudy"/>
              </a:rPr>
              <a:t>Загрязнение окружающей среды</a:t>
            </a:r>
            <a:endParaRPr lang="fr-FR" sz="4500" b="0" strike="noStrike" spc="-1">
              <a:solidFill>
                <a:schemeClr val="dk1"/>
              </a:solidFill>
              <a:latin typeface="Arial"/>
            </a:endParaRPr>
          </a:p>
        </p:txBody>
      </p:sp>
      <p:grpSp>
        <p:nvGrpSpPr>
          <p:cNvPr id="294" name="Google Shape;350;p29"/>
          <p:cNvGrpSpPr/>
          <p:nvPr/>
        </p:nvGrpSpPr>
        <p:grpSpPr>
          <a:xfrm>
            <a:off x="1087560" y="1695240"/>
            <a:ext cx="1752840" cy="1752840"/>
            <a:chOff x="1087560" y="1695240"/>
            <a:chExt cx="1752840" cy="1752840"/>
          </a:xfrm>
        </p:grpSpPr>
        <p:sp>
          <p:nvSpPr>
            <p:cNvPr id="295" name="Google Shape;351;p29"/>
            <p:cNvSpPr/>
            <p:nvPr/>
          </p:nvSpPr>
          <p:spPr>
            <a:xfrm>
              <a:off x="1335960" y="1946160"/>
              <a:ext cx="1253880" cy="1253880"/>
            </a:xfrm>
            <a:custGeom>
              <a:avLst/>
              <a:gdLst>
                <a:gd name="textAreaLeft" fmla="*/ 0 w 1253880"/>
                <a:gd name="textAreaRight" fmla="*/ 1254240 w 1253880"/>
                <a:gd name="textAreaTop" fmla="*/ 0 h 1253880"/>
                <a:gd name="textAreaBottom" fmla="*/ 1254240 h 1253880"/>
              </a:gdLst>
              <a:ahLst/>
              <a:cxnLst/>
              <a:rect l="textAreaLeft" t="textAreaTop" r="textAreaRight" b="textAreaBottom"/>
              <a:pathLst>
                <a:path w="2094" h="2094">
                  <a:moveTo>
                    <a:pt x="2093" y="2093"/>
                  </a:moveTo>
                  <a:lnTo>
                    <a:pt x="0" y="2093"/>
                  </a:lnTo>
                  <a:lnTo>
                    <a:pt x="0" y="0"/>
                  </a:lnTo>
                  <a:lnTo>
                    <a:pt x="2093" y="0"/>
                  </a:lnTo>
                  <a:lnTo>
                    <a:pt x="2093" y="2093"/>
                  </a:lnTo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296" name="Google Shape;352;p29"/>
            <p:cNvSpPr/>
            <p:nvPr/>
          </p:nvSpPr>
          <p:spPr>
            <a:xfrm>
              <a:off x="1330560" y="1940760"/>
              <a:ext cx="1264320" cy="1264320"/>
            </a:xfrm>
            <a:custGeom>
              <a:avLst/>
              <a:gdLst>
                <a:gd name="textAreaLeft" fmla="*/ 0 w 1264320"/>
                <a:gd name="textAreaRight" fmla="*/ 1264680 w 1264320"/>
                <a:gd name="textAreaTop" fmla="*/ 0 h 1264320"/>
                <a:gd name="textAreaBottom" fmla="*/ 1264680 h 1264320"/>
              </a:gdLst>
              <a:ahLst/>
              <a:cxnLst/>
              <a:rect l="textAreaLeft" t="textAreaTop" r="textAreaRight" b="textAreaBottom"/>
              <a:pathLst>
                <a:path w="2111" h="2111">
                  <a:moveTo>
                    <a:pt x="18" y="2092"/>
                  </a:moveTo>
                  <a:lnTo>
                    <a:pt x="2093" y="2092"/>
                  </a:lnTo>
                  <a:lnTo>
                    <a:pt x="2093" y="17"/>
                  </a:lnTo>
                  <a:lnTo>
                    <a:pt x="18" y="17"/>
                  </a:lnTo>
                  <a:lnTo>
                    <a:pt x="18" y="2092"/>
                  </a:lnTo>
                  <a:close/>
                  <a:moveTo>
                    <a:pt x="2110" y="2110"/>
                  </a:moveTo>
                  <a:lnTo>
                    <a:pt x="0" y="2110"/>
                  </a:lnTo>
                  <a:lnTo>
                    <a:pt x="0" y="0"/>
                  </a:lnTo>
                  <a:lnTo>
                    <a:pt x="2110" y="0"/>
                  </a:lnTo>
                  <a:lnTo>
                    <a:pt x="2110" y="2110"/>
                  </a:ln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97" name="Google Shape;353;p29"/>
            <p:cNvSpPr/>
            <p:nvPr/>
          </p:nvSpPr>
          <p:spPr>
            <a:xfrm>
              <a:off x="1420200" y="2027880"/>
              <a:ext cx="1087560" cy="1087560"/>
            </a:xfrm>
            <a:custGeom>
              <a:avLst/>
              <a:gdLst>
                <a:gd name="textAreaLeft" fmla="*/ 0 w 1087560"/>
                <a:gd name="textAreaRight" fmla="*/ 1087920 w 1087560"/>
                <a:gd name="textAreaTop" fmla="*/ 0 h 1087560"/>
                <a:gd name="textAreaBottom" fmla="*/ 1087920 h 1087560"/>
              </a:gdLst>
              <a:ahLst/>
              <a:cxnLst/>
              <a:rect l="textAreaLeft" t="textAreaTop" r="textAreaRight" b="textAreaBottom"/>
              <a:pathLst>
                <a:path w="1816" h="1816">
                  <a:moveTo>
                    <a:pt x="1815" y="1815"/>
                  </a:moveTo>
                  <a:lnTo>
                    <a:pt x="0" y="1815"/>
                  </a:lnTo>
                  <a:lnTo>
                    <a:pt x="0" y="0"/>
                  </a:lnTo>
                  <a:lnTo>
                    <a:pt x="1815" y="0"/>
                  </a:lnTo>
                  <a:lnTo>
                    <a:pt x="1815" y="1815"/>
                  </a:lnTo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298" name="Google Shape;354;p29"/>
            <p:cNvSpPr/>
            <p:nvPr/>
          </p:nvSpPr>
          <p:spPr>
            <a:xfrm>
              <a:off x="1095480" y="1703160"/>
              <a:ext cx="1737000" cy="1737000"/>
            </a:xfrm>
            <a:custGeom>
              <a:avLst/>
              <a:gdLst>
                <a:gd name="textAreaLeft" fmla="*/ 0 w 1737000"/>
                <a:gd name="textAreaRight" fmla="*/ 1737360 w 1737000"/>
                <a:gd name="textAreaTop" fmla="*/ 0 h 1737000"/>
                <a:gd name="textAreaBottom" fmla="*/ 1737360 h 1737000"/>
              </a:gdLst>
              <a:ahLst/>
              <a:cxnLst/>
              <a:rect l="textAreaLeft" t="textAreaTop" r="textAreaRight" b="textAreaBottom"/>
              <a:pathLst>
                <a:path w="2902" h="2902">
                  <a:moveTo>
                    <a:pt x="1450" y="2901"/>
                  </a:moveTo>
                  <a:lnTo>
                    <a:pt x="0" y="1451"/>
                  </a:lnTo>
                  <a:lnTo>
                    <a:pt x="1450" y="0"/>
                  </a:lnTo>
                  <a:lnTo>
                    <a:pt x="2901" y="1451"/>
                  </a:lnTo>
                  <a:lnTo>
                    <a:pt x="1450" y="2901"/>
                  </a:lnTo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299" name="Google Shape;355;p29"/>
            <p:cNvSpPr/>
            <p:nvPr/>
          </p:nvSpPr>
          <p:spPr>
            <a:xfrm>
              <a:off x="1087560" y="1695240"/>
              <a:ext cx="1752840" cy="1752840"/>
            </a:xfrm>
            <a:custGeom>
              <a:avLst/>
              <a:gdLst>
                <a:gd name="textAreaLeft" fmla="*/ 0 w 1752840"/>
                <a:gd name="textAreaRight" fmla="*/ 1753200 w 1752840"/>
                <a:gd name="textAreaTop" fmla="*/ 0 h 1752840"/>
                <a:gd name="textAreaBottom" fmla="*/ 1753200 h 1752840"/>
              </a:gdLst>
              <a:ahLst/>
              <a:cxnLst/>
              <a:rect l="textAreaLeft" t="textAreaTop" r="textAreaRight" b="textAreaBottom"/>
              <a:pathLst>
                <a:path w="2928" h="2928">
                  <a:moveTo>
                    <a:pt x="25" y="1464"/>
                  </a:moveTo>
                  <a:lnTo>
                    <a:pt x="1463" y="2902"/>
                  </a:lnTo>
                  <a:lnTo>
                    <a:pt x="2902" y="1464"/>
                  </a:lnTo>
                  <a:lnTo>
                    <a:pt x="1463" y="25"/>
                  </a:lnTo>
                  <a:lnTo>
                    <a:pt x="25" y="1464"/>
                  </a:lnTo>
                  <a:close/>
                  <a:moveTo>
                    <a:pt x="1463" y="2927"/>
                  </a:moveTo>
                  <a:lnTo>
                    <a:pt x="0" y="1464"/>
                  </a:lnTo>
                  <a:lnTo>
                    <a:pt x="1463" y="0"/>
                  </a:lnTo>
                  <a:lnTo>
                    <a:pt x="2927" y="1464"/>
                  </a:lnTo>
                  <a:lnTo>
                    <a:pt x="1463" y="2927"/>
                  </a:ln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300" name="Google Shape;356;p29"/>
            <p:cNvSpPr/>
            <p:nvPr/>
          </p:nvSpPr>
          <p:spPr>
            <a:xfrm>
              <a:off x="1684440" y="2294640"/>
              <a:ext cx="556920" cy="554040"/>
            </a:xfrm>
            <a:custGeom>
              <a:avLst/>
              <a:gdLst>
                <a:gd name="textAreaLeft" fmla="*/ 0 w 556920"/>
                <a:gd name="textAreaRight" fmla="*/ 557280 w 556920"/>
                <a:gd name="textAreaTop" fmla="*/ 0 h 554040"/>
                <a:gd name="textAreaBottom" fmla="*/ 554400 h 554040"/>
              </a:gdLst>
              <a:ahLst/>
              <a:cxnLst/>
              <a:rect l="textAreaLeft" t="textAreaTop" r="textAreaRight" b="textAreaBottom"/>
              <a:pathLst>
                <a:path w="929" h="928">
                  <a:moveTo>
                    <a:pt x="928" y="927"/>
                  </a:moveTo>
                  <a:lnTo>
                    <a:pt x="0" y="927"/>
                  </a:lnTo>
                  <a:lnTo>
                    <a:pt x="0" y="0"/>
                  </a:lnTo>
                  <a:lnTo>
                    <a:pt x="928" y="0"/>
                  </a:lnTo>
                  <a:lnTo>
                    <a:pt x="928" y="927"/>
                  </a:lnTo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301" name="Google Shape;357;p29"/>
            <p:cNvSpPr/>
            <p:nvPr/>
          </p:nvSpPr>
          <p:spPr>
            <a:xfrm>
              <a:off x="1679040" y="2289240"/>
              <a:ext cx="567360" cy="567360"/>
            </a:xfrm>
            <a:custGeom>
              <a:avLst/>
              <a:gdLst>
                <a:gd name="textAreaLeft" fmla="*/ 0 w 567360"/>
                <a:gd name="textAreaRight" fmla="*/ 567720 w 567360"/>
                <a:gd name="textAreaTop" fmla="*/ 0 h 567360"/>
                <a:gd name="textAreaBottom" fmla="*/ 567720 h 567360"/>
              </a:gdLst>
              <a:ahLst/>
              <a:cxnLst/>
              <a:rect l="textAreaLeft" t="textAreaTop" r="textAreaRight" b="textAreaBottom"/>
              <a:pathLst>
                <a:path w="947" h="946">
                  <a:moveTo>
                    <a:pt x="18" y="927"/>
                  </a:moveTo>
                  <a:lnTo>
                    <a:pt x="928" y="927"/>
                  </a:lnTo>
                  <a:lnTo>
                    <a:pt x="928" y="18"/>
                  </a:lnTo>
                  <a:lnTo>
                    <a:pt x="18" y="18"/>
                  </a:lnTo>
                  <a:lnTo>
                    <a:pt x="18" y="927"/>
                  </a:lnTo>
                  <a:close/>
                  <a:moveTo>
                    <a:pt x="946" y="945"/>
                  </a:moveTo>
                  <a:lnTo>
                    <a:pt x="0" y="945"/>
                  </a:lnTo>
                  <a:lnTo>
                    <a:pt x="0" y="0"/>
                  </a:lnTo>
                  <a:lnTo>
                    <a:pt x="946" y="0"/>
                  </a:lnTo>
                  <a:lnTo>
                    <a:pt x="946" y="945"/>
                  </a:ln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302" name="Google Shape;358;p29"/>
            <p:cNvSpPr/>
            <p:nvPr/>
          </p:nvSpPr>
          <p:spPr>
            <a:xfrm>
              <a:off x="1721520" y="2331360"/>
              <a:ext cx="482760" cy="480240"/>
            </a:xfrm>
            <a:custGeom>
              <a:avLst/>
              <a:gdLst>
                <a:gd name="textAreaLeft" fmla="*/ 0 w 482760"/>
                <a:gd name="textAreaRight" fmla="*/ 483120 w 482760"/>
                <a:gd name="textAreaTop" fmla="*/ 0 h 480240"/>
                <a:gd name="textAreaBottom" fmla="*/ 480600 h 480240"/>
              </a:gdLst>
              <a:ahLst/>
              <a:cxnLst/>
              <a:rect l="textAreaLeft" t="textAreaTop" r="textAreaRight" b="textAreaBottom"/>
              <a:pathLst>
                <a:path w="805" h="804">
                  <a:moveTo>
                    <a:pt x="804" y="803"/>
                  </a:moveTo>
                  <a:lnTo>
                    <a:pt x="0" y="803"/>
                  </a:lnTo>
                  <a:lnTo>
                    <a:pt x="0" y="0"/>
                  </a:lnTo>
                  <a:lnTo>
                    <a:pt x="804" y="0"/>
                  </a:lnTo>
                  <a:lnTo>
                    <a:pt x="804" y="803"/>
                  </a:lnTo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PlaceHolder 1"/>
          <p:cNvSpPr>
            <a:spLocks noGrp="1"/>
          </p:cNvSpPr>
          <p:nvPr>
            <p:ph type="title"/>
          </p:nvPr>
        </p:nvSpPr>
        <p:spPr>
          <a:xfrm>
            <a:off x="809640" y="895320"/>
            <a:ext cx="4047840" cy="55224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 fontScale="71698"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3500" b="0" strike="noStrike" spc="-1">
                <a:solidFill>
                  <a:schemeClr val="dk1"/>
                </a:solidFill>
                <a:latin typeface="Sorts Mill Goudy"/>
                <a:ea typeface="Sorts Mill Goudy"/>
              </a:rPr>
              <a:t>Вырубка лесов</a:t>
            </a:r>
            <a:endParaRPr lang="fr-FR" sz="35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04" name="PlaceHolder 2"/>
          <p:cNvSpPr>
            <a:spLocks noGrp="1"/>
          </p:cNvSpPr>
          <p:nvPr>
            <p:ph/>
          </p:nvPr>
        </p:nvSpPr>
        <p:spPr>
          <a:xfrm>
            <a:off x="809640" y="1447920"/>
            <a:ext cx="4047840" cy="280008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400" b="0" strike="noStrike" spc="-1">
                <a:solidFill>
                  <a:schemeClr val="dk1"/>
                </a:solidFill>
                <a:latin typeface="Raleway"/>
                <a:ea typeface="Raleway"/>
              </a:rPr>
              <a:t>Вырубка лесов приводит к утрате биоразнообразия и нарушению экосистем. Леса - это опорные точки для многих видов животных и растений, а также играют ключевую роль в регулировании углеродного баланса. Защитные меры, такие как устойчивое лесопользование, восстановление лесов и создание заповедников, могут помочь сохранить эти важные экосистемы.</a:t>
            </a:r>
            <a:endParaRPr lang="fr-FR" sz="14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05" name="Google Shape;489;p35"/>
          <p:cNvPicPr/>
          <p:nvPr/>
        </p:nvPicPr>
        <p:blipFill>
          <a:blip r:embed="rId2"/>
          <a:srcRect l="28229" r="18813"/>
          <a:stretch/>
        </p:blipFill>
        <p:spPr>
          <a:xfrm>
            <a:off x="5106960" y="534960"/>
            <a:ext cx="3231360" cy="4073040"/>
          </a:xfrm>
          <a:prstGeom prst="rect">
            <a:avLst/>
          </a:prstGeom>
          <a:ln w="9525">
            <a:solidFill>
              <a:srgbClr val="F1ECC8"/>
            </a:solidFill>
            <a:rou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PlaceHolder 1"/>
          <p:cNvSpPr>
            <a:spLocks noGrp="1"/>
          </p:cNvSpPr>
          <p:nvPr>
            <p:ph type="title"/>
          </p:nvPr>
        </p:nvSpPr>
        <p:spPr>
          <a:xfrm>
            <a:off x="1752480" y="2247840"/>
            <a:ext cx="5638320" cy="81864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 fontScale="84194"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5000" b="0" strike="noStrike" spc="-1">
                <a:solidFill>
                  <a:schemeClr val="dk1"/>
                </a:solidFill>
                <a:latin typeface="Sorts Mill Goudy"/>
                <a:ea typeface="Sorts Mill Goudy"/>
              </a:rPr>
              <a:t>Технологии для экологии</a:t>
            </a:r>
            <a:endParaRPr lang="fr-FR" sz="50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07" name="PlaceHolder 2"/>
          <p:cNvSpPr>
            <a:spLocks noGrp="1"/>
          </p:cNvSpPr>
          <p:nvPr>
            <p:ph type="title"/>
          </p:nvPr>
        </p:nvSpPr>
        <p:spPr>
          <a:xfrm>
            <a:off x="3790800" y="1285920"/>
            <a:ext cx="1552320" cy="97128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ctr">
            <a:normAutofit fontScale="87486"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6000" b="0" strike="noStrike" spc="-1">
                <a:solidFill>
                  <a:schemeClr val="dk1"/>
                </a:solidFill>
                <a:latin typeface="Sorts Mill Goudy"/>
                <a:ea typeface="Sorts Mill Goudy"/>
              </a:rPr>
              <a:t>02</a:t>
            </a:r>
            <a:endParaRPr lang="fr-FR" sz="60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08" name="PlaceHolder 3"/>
          <p:cNvSpPr>
            <a:spLocks noGrp="1"/>
          </p:cNvSpPr>
          <p:nvPr>
            <p:ph type="subTitle"/>
          </p:nvPr>
        </p:nvSpPr>
        <p:spPr>
          <a:xfrm>
            <a:off x="1752480" y="3105000"/>
            <a:ext cx="5638320" cy="39024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 fontScale="86943"/>
          </a:bodyPr>
          <a:lstStyle/>
          <a:p>
            <a:pPr indent="0" algn="ctr">
              <a:buNone/>
            </a:pPr>
            <a:endParaRPr lang="en-US" sz="1600" b="0" strike="noStrike" spc="-1">
              <a:solidFill>
                <a:schemeClr val="dk1"/>
              </a:solidFill>
              <a:latin typeface="Raleway"/>
              <a:ea typeface="Raleway"/>
            </a:endParaRPr>
          </a:p>
        </p:txBody>
      </p:sp>
      <p:grpSp>
        <p:nvGrpSpPr>
          <p:cNvPr id="309" name="Google Shape;411;p32"/>
          <p:cNvGrpSpPr/>
          <p:nvPr/>
        </p:nvGrpSpPr>
        <p:grpSpPr>
          <a:xfrm>
            <a:off x="6959880" y="900360"/>
            <a:ext cx="1468800" cy="1457640"/>
            <a:chOff x="6959880" y="900360"/>
            <a:chExt cx="1468800" cy="1457640"/>
          </a:xfrm>
        </p:grpSpPr>
        <p:sp>
          <p:nvSpPr>
            <p:cNvPr id="310" name="Google Shape;412;p32"/>
            <p:cNvSpPr/>
            <p:nvPr/>
          </p:nvSpPr>
          <p:spPr>
            <a:xfrm flipH="1">
              <a:off x="7687080" y="900360"/>
              <a:ext cx="741600" cy="741600"/>
            </a:xfrm>
            <a:custGeom>
              <a:avLst/>
              <a:gdLst>
                <a:gd name="textAreaLeft" fmla="*/ 360 w 741600"/>
                <a:gd name="textAreaRight" fmla="*/ 742320 w 741600"/>
                <a:gd name="textAreaTop" fmla="*/ 0 h 741600"/>
                <a:gd name="textAreaBottom" fmla="*/ 741960 h 741600"/>
              </a:gdLst>
              <a:ahLst/>
              <a:cxnLst/>
              <a:rect l="textAreaLeft" t="textAreaTop" r="textAreaRight" b="textAreaBottom"/>
              <a:pathLst>
                <a:path w="891" h="891">
                  <a:moveTo>
                    <a:pt x="0" y="890"/>
                  </a:moveTo>
                  <a:lnTo>
                    <a:pt x="0" y="873"/>
                  </a:lnTo>
                  <a:cubicBezTo>
                    <a:pt x="481" y="873"/>
                    <a:pt x="872" y="481"/>
                    <a:pt x="872" y="0"/>
                  </a:cubicBezTo>
                  <a:lnTo>
                    <a:pt x="890" y="0"/>
                  </a:lnTo>
                  <a:cubicBezTo>
                    <a:pt x="890" y="491"/>
                    <a:pt x="490" y="890"/>
                    <a:pt x="0" y="890"/>
                  </a:cubicBezTo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311" name="Google Shape;413;p32"/>
            <p:cNvSpPr/>
            <p:nvPr/>
          </p:nvSpPr>
          <p:spPr>
            <a:xfrm flipH="1">
              <a:off x="7686360" y="1451160"/>
              <a:ext cx="190440" cy="190440"/>
            </a:xfrm>
            <a:custGeom>
              <a:avLst/>
              <a:gdLst>
                <a:gd name="textAreaLeft" fmla="*/ -360 w 190440"/>
                <a:gd name="textAreaRight" fmla="*/ 190440 w 190440"/>
                <a:gd name="textAreaTop" fmla="*/ 0 h 190440"/>
                <a:gd name="textAreaBottom" fmla="*/ 190800 h 190440"/>
              </a:gdLst>
              <a:ahLst/>
              <a:cxnLst/>
              <a:rect l="textAreaLeft" t="textAreaTop" r="textAreaRight" b="textAreaBottom"/>
              <a:pathLst>
                <a:path w="230" h="231">
                  <a:moveTo>
                    <a:pt x="0" y="230"/>
                  </a:moveTo>
                  <a:lnTo>
                    <a:pt x="0" y="212"/>
                  </a:lnTo>
                  <a:cubicBezTo>
                    <a:pt x="116" y="212"/>
                    <a:pt x="211" y="117"/>
                    <a:pt x="211" y="0"/>
                  </a:cubicBezTo>
                  <a:lnTo>
                    <a:pt x="229" y="0"/>
                  </a:lnTo>
                  <a:cubicBezTo>
                    <a:pt x="229" y="127"/>
                    <a:pt x="126" y="230"/>
                    <a:pt x="0" y="230"/>
                  </a:cubicBezTo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312" name="Google Shape;414;p32"/>
            <p:cNvSpPr/>
            <p:nvPr/>
          </p:nvSpPr>
          <p:spPr>
            <a:xfrm flipH="1">
              <a:off x="7687080" y="1616400"/>
              <a:ext cx="741600" cy="741600"/>
            </a:xfrm>
            <a:custGeom>
              <a:avLst/>
              <a:gdLst>
                <a:gd name="textAreaLeft" fmla="*/ 360 w 741600"/>
                <a:gd name="textAreaRight" fmla="*/ 742320 w 741600"/>
                <a:gd name="textAreaTop" fmla="*/ 0 h 741600"/>
                <a:gd name="textAreaBottom" fmla="*/ 741960 h 741600"/>
              </a:gdLst>
              <a:ahLst/>
              <a:cxnLst/>
              <a:rect l="textAreaLeft" t="textAreaTop" r="textAreaRight" b="textAreaBottom"/>
              <a:pathLst>
                <a:path w="891" h="890">
                  <a:moveTo>
                    <a:pt x="890" y="889"/>
                  </a:moveTo>
                  <a:lnTo>
                    <a:pt x="873" y="889"/>
                  </a:lnTo>
                  <a:cubicBezTo>
                    <a:pt x="873" y="408"/>
                    <a:pt x="481" y="17"/>
                    <a:pt x="0" y="17"/>
                  </a:cubicBezTo>
                  <a:lnTo>
                    <a:pt x="0" y="0"/>
                  </a:lnTo>
                  <a:cubicBezTo>
                    <a:pt x="491" y="0"/>
                    <a:pt x="890" y="399"/>
                    <a:pt x="890" y="889"/>
                  </a:cubicBezTo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313" name="Google Shape;415;p32"/>
            <p:cNvSpPr/>
            <p:nvPr/>
          </p:nvSpPr>
          <p:spPr>
            <a:xfrm flipH="1">
              <a:off x="7686360" y="1616400"/>
              <a:ext cx="190440" cy="190440"/>
            </a:xfrm>
            <a:custGeom>
              <a:avLst/>
              <a:gdLst>
                <a:gd name="textAreaLeft" fmla="*/ -360 w 190440"/>
                <a:gd name="textAreaRight" fmla="*/ 190440 w 190440"/>
                <a:gd name="textAreaTop" fmla="*/ 0 h 190440"/>
                <a:gd name="textAreaBottom" fmla="*/ 190800 h 190440"/>
              </a:gdLst>
              <a:ahLst/>
              <a:cxnLst/>
              <a:rect l="textAreaLeft" t="textAreaTop" r="textAreaRight" b="textAreaBottom"/>
              <a:pathLst>
                <a:path w="230" h="230">
                  <a:moveTo>
                    <a:pt x="229" y="229"/>
                  </a:moveTo>
                  <a:lnTo>
                    <a:pt x="212" y="229"/>
                  </a:lnTo>
                  <a:cubicBezTo>
                    <a:pt x="212" y="112"/>
                    <a:pt x="117" y="17"/>
                    <a:pt x="0" y="17"/>
                  </a:cubicBezTo>
                  <a:lnTo>
                    <a:pt x="0" y="0"/>
                  </a:lnTo>
                  <a:cubicBezTo>
                    <a:pt x="126" y="0"/>
                    <a:pt x="229" y="103"/>
                    <a:pt x="229" y="229"/>
                  </a:cubicBezTo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314" name="Google Shape;416;p32"/>
            <p:cNvSpPr/>
            <p:nvPr/>
          </p:nvSpPr>
          <p:spPr>
            <a:xfrm flipH="1">
              <a:off x="6959880" y="1616400"/>
              <a:ext cx="741600" cy="741600"/>
            </a:xfrm>
            <a:custGeom>
              <a:avLst/>
              <a:gdLst>
                <a:gd name="textAreaLeft" fmla="*/ 360 w 741600"/>
                <a:gd name="textAreaRight" fmla="*/ 742320 w 741600"/>
                <a:gd name="textAreaTop" fmla="*/ 0 h 741600"/>
                <a:gd name="textAreaBottom" fmla="*/ 741960 h 741600"/>
              </a:gdLst>
              <a:ahLst/>
              <a:cxnLst/>
              <a:rect l="textAreaLeft" t="textAreaTop" r="textAreaRight" b="textAreaBottom"/>
              <a:pathLst>
                <a:path w="891" h="890">
                  <a:moveTo>
                    <a:pt x="18" y="889"/>
                  </a:moveTo>
                  <a:lnTo>
                    <a:pt x="0" y="889"/>
                  </a:lnTo>
                  <a:cubicBezTo>
                    <a:pt x="0" y="399"/>
                    <a:pt x="399" y="0"/>
                    <a:pt x="890" y="0"/>
                  </a:cubicBezTo>
                  <a:lnTo>
                    <a:pt x="890" y="17"/>
                  </a:lnTo>
                  <a:cubicBezTo>
                    <a:pt x="409" y="17"/>
                    <a:pt x="18" y="408"/>
                    <a:pt x="18" y="889"/>
                  </a:cubicBezTo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315" name="Google Shape;417;p32"/>
            <p:cNvSpPr/>
            <p:nvPr/>
          </p:nvSpPr>
          <p:spPr>
            <a:xfrm flipH="1">
              <a:off x="7509960" y="1616400"/>
              <a:ext cx="190440" cy="190440"/>
            </a:xfrm>
            <a:custGeom>
              <a:avLst/>
              <a:gdLst>
                <a:gd name="textAreaLeft" fmla="*/ -360 w 190440"/>
                <a:gd name="textAreaRight" fmla="*/ 190440 w 190440"/>
                <a:gd name="textAreaTop" fmla="*/ 0 h 190440"/>
                <a:gd name="textAreaBottom" fmla="*/ 190800 h 190440"/>
              </a:gdLst>
              <a:ahLst/>
              <a:cxnLst/>
              <a:rect l="textAreaLeft" t="textAreaTop" r="textAreaRight" b="textAreaBottom"/>
              <a:pathLst>
                <a:path w="230" h="230">
                  <a:moveTo>
                    <a:pt x="18" y="229"/>
                  </a:moveTo>
                  <a:lnTo>
                    <a:pt x="0" y="229"/>
                  </a:lnTo>
                  <a:cubicBezTo>
                    <a:pt x="0" y="102"/>
                    <a:pt x="103" y="0"/>
                    <a:pt x="229" y="0"/>
                  </a:cubicBezTo>
                  <a:lnTo>
                    <a:pt x="229" y="17"/>
                  </a:lnTo>
                  <a:cubicBezTo>
                    <a:pt x="113" y="17"/>
                    <a:pt x="18" y="112"/>
                    <a:pt x="18" y="229"/>
                  </a:cubicBezTo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316" name="Google Shape;418;p32"/>
            <p:cNvSpPr/>
            <p:nvPr/>
          </p:nvSpPr>
          <p:spPr>
            <a:xfrm flipH="1">
              <a:off x="6959880" y="900360"/>
              <a:ext cx="741600" cy="741600"/>
            </a:xfrm>
            <a:custGeom>
              <a:avLst/>
              <a:gdLst>
                <a:gd name="textAreaLeft" fmla="*/ 360 w 741600"/>
                <a:gd name="textAreaRight" fmla="*/ 742320 w 741600"/>
                <a:gd name="textAreaTop" fmla="*/ 0 h 741600"/>
                <a:gd name="textAreaBottom" fmla="*/ 741960 h 741600"/>
              </a:gdLst>
              <a:ahLst/>
              <a:cxnLst/>
              <a:rect l="textAreaLeft" t="textAreaTop" r="textAreaRight" b="textAreaBottom"/>
              <a:pathLst>
                <a:path w="891" h="891">
                  <a:moveTo>
                    <a:pt x="890" y="890"/>
                  </a:moveTo>
                  <a:cubicBezTo>
                    <a:pt x="399" y="890"/>
                    <a:pt x="0" y="491"/>
                    <a:pt x="0" y="0"/>
                  </a:cubicBezTo>
                  <a:lnTo>
                    <a:pt x="17" y="0"/>
                  </a:lnTo>
                  <a:cubicBezTo>
                    <a:pt x="17" y="481"/>
                    <a:pt x="409" y="873"/>
                    <a:pt x="890" y="873"/>
                  </a:cubicBezTo>
                  <a:lnTo>
                    <a:pt x="890" y="890"/>
                  </a:lnTo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317" name="Google Shape;419;p32"/>
            <p:cNvSpPr/>
            <p:nvPr/>
          </p:nvSpPr>
          <p:spPr>
            <a:xfrm flipH="1">
              <a:off x="7509960" y="1451160"/>
              <a:ext cx="190440" cy="190440"/>
            </a:xfrm>
            <a:custGeom>
              <a:avLst/>
              <a:gdLst>
                <a:gd name="textAreaLeft" fmla="*/ -360 w 190440"/>
                <a:gd name="textAreaRight" fmla="*/ 190440 w 190440"/>
                <a:gd name="textAreaTop" fmla="*/ 0 h 190440"/>
                <a:gd name="textAreaBottom" fmla="*/ 190800 h 190440"/>
              </a:gdLst>
              <a:ahLst/>
              <a:cxnLst/>
              <a:rect l="textAreaLeft" t="textAreaTop" r="textAreaRight" b="textAreaBottom"/>
              <a:pathLst>
                <a:path w="230" h="230">
                  <a:moveTo>
                    <a:pt x="229" y="229"/>
                  </a:moveTo>
                  <a:cubicBezTo>
                    <a:pt x="103" y="229"/>
                    <a:pt x="0" y="126"/>
                    <a:pt x="0" y="0"/>
                  </a:cubicBezTo>
                  <a:lnTo>
                    <a:pt x="17" y="0"/>
                  </a:lnTo>
                  <a:cubicBezTo>
                    <a:pt x="17" y="117"/>
                    <a:pt x="112" y="212"/>
                    <a:pt x="229" y="212"/>
                  </a:cubicBezTo>
                  <a:lnTo>
                    <a:pt x="229" y="229"/>
                  </a:lnTo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  <p:grpSp>
        <p:nvGrpSpPr>
          <p:cNvPr id="318" name="Google Shape;420;p32"/>
          <p:cNvGrpSpPr/>
          <p:nvPr/>
        </p:nvGrpSpPr>
        <p:grpSpPr>
          <a:xfrm>
            <a:off x="971640" y="3669120"/>
            <a:ext cx="366840" cy="355680"/>
            <a:chOff x="971640" y="3669120"/>
            <a:chExt cx="366840" cy="355680"/>
          </a:xfrm>
        </p:grpSpPr>
        <p:sp>
          <p:nvSpPr>
            <p:cNvPr id="319" name="Google Shape;421;p32"/>
            <p:cNvSpPr/>
            <p:nvPr/>
          </p:nvSpPr>
          <p:spPr>
            <a:xfrm flipH="1">
              <a:off x="1147680" y="3669120"/>
              <a:ext cx="190440" cy="190440"/>
            </a:xfrm>
            <a:custGeom>
              <a:avLst/>
              <a:gdLst>
                <a:gd name="textAreaLeft" fmla="*/ -360 w 190440"/>
                <a:gd name="textAreaRight" fmla="*/ 190440 w 190440"/>
                <a:gd name="textAreaTop" fmla="*/ 0 h 190440"/>
                <a:gd name="textAreaBottom" fmla="*/ 190800 h 190440"/>
              </a:gdLst>
              <a:ahLst/>
              <a:cxnLst/>
              <a:rect l="textAreaLeft" t="textAreaTop" r="textAreaRight" b="textAreaBottom"/>
              <a:pathLst>
                <a:path w="230" h="231">
                  <a:moveTo>
                    <a:pt x="0" y="230"/>
                  </a:moveTo>
                  <a:lnTo>
                    <a:pt x="0" y="212"/>
                  </a:lnTo>
                  <a:cubicBezTo>
                    <a:pt x="116" y="212"/>
                    <a:pt x="211" y="117"/>
                    <a:pt x="211" y="0"/>
                  </a:cubicBezTo>
                  <a:lnTo>
                    <a:pt x="229" y="0"/>
                  </a:lnTo>
                  <a:cubicBezTo>
                    <a:pt x="229" y="127"/>
                    <a:pt x="126" y="230"/>
                    <a:pt x="0" y="230"/>
                  </a:cubicBezTo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320" name="Google Shape;422;p32"/>
            <p:cNvSpPr/>
            <p:nvPr/>
          </p:nvSpPr>
          <p:spPr>
            <a:xfrm flipH="1">
              <a:off x="1147680" y="3834360"/>
              <a:ext cx="190440" cy="190440"/>
            </a:xfrm>
            <a:custGeom>
              <a:avLst/>
              <a:gdLst>
                <a:gd name="textAreaLeft" fmla="*/ -360 w 190440"/>
                <a:gd name="textAreaRight" fmla="*/ 190440 w 190440"/>
                <a:gd name="textAreaTop" fmla="*/ 0 h 190440"/>
                <a:gd name="textAreaBottom" fmla="*/ 190800 h 190440"/>
              </a:gdLst>
              <a:ahLst/>
              <a:cxnLst/>
              <a:rect l="textAreaLeft" t="textAreaTop" r="textAreaRight" b="textAreaBottom"/>
              <a:pathLst>
                <a:path w="230" h="230">
                  <a:moveTo>
                    <a:pt x="229" y="229"/>
                  </a:moveTo>
                  <a:lnTo>
                    <a:pt x="212" y="229"/>
                  </a:lnTo>
                  <a:cubicBezTo>
                    <a:pt x="212" y="112"/>
                    <a:pt x="117" y="17"/>
                    <a:pt x="0" y="17"/>
                  </a:cubicBezTo>
                  <a:lnTo>
                    <a:pt x="0" y="0"/>
                  </a:lnTo>
                  <a:cubicBezTo>
                    <a:pt x="126" y="0"/>
                    <a:pt x="229" y="103"/>
                    <a:pt x="229" y="229"/>
                  </a:cubicBezTo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321" name="Google Shape;423;p32"/>
            <p:cNvSpPr/>
            <p:nvPr/>
          </p:nvSpPr>
          <p:spPr>
            <a:xfrm flipH="1">
              <a:off x="971280" y="3834360"/>
              <a:ext cx="190440" cy="190440"/>
            </a:xfrm>
            <a:custGeom>
              <a:avLst/>
              <a:gdLst>
                <a:gd name="textAreaLeft" fmla="*/ -360 w 190440"/>
                <a:gd name="textAreaRight" fmla="*/ 190440 w 190440"/>
                <a:gd name="textAreaTop" fmla="*/ 0 h 190440"/>
                <a:gd name="textAreaBottom" fmla="*/ 190800 h 190440"/>
              </a:gdLst>
              <a:ahLst/>
              <a:cxnLst/>
              <a:rect l="textAreaLeft" t="textAreaTop" r="textAreaRight" b="textAreaBottom"/>
              <a:pathLst>
                <a:path w="230" h="230">
                  <a:moveTo>
                    <a:pt x="18" y="229"/>
                  </a:moveTo>
                  <a:lnTo>
                    <a:pt x="0" y="229"/>
                  </a:lnTo>
                  <a:cubicBezTo>
                    <a:pt x="0" y="102"/>
                    <a:pt x="103" y="0"/>
                    <a:pt x="229" y="0"/>
                  </a:cubicBezTo>
                  <a:lnTo>
                    <a:pt x="229" y="17"/>
                  </a:lnTo>
                  <a:cubicBezTo>
                    <a:pt x="113" y="17"/>
                    <a:pt x="18" y="112"/>
                    <a:pt x="18" y="229"/>
                  </a:cubicBezTo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322" name="Google Shape;424;p32"/>
            <p:cNvSpPr/>
            <p:nvPr/>
          </p:nvSpPr>
          <p:spPr>
            <a:xfrm flipH="1">
              <a:off x="971280" y="3669120"/>
              <a:ext cx="190440" cy="190440"/>
            </a:xfrm>
            <a:custGeom>
              <a:avLst/>
              <a:gdLst>
                <a:gd name="textAreaLeft" fmla="*/ -360 w 190440"/>
                <a:gd name="textAreaRight" fmla="*/ 190440 w 190440"/>
                <a:gd name="textAreaTop" fmla="*/ 0 h 190440"/>
                <a:gd name="textAreaBottom" fmla="*/ 190800 h 190440"/>
              </a:gdLst>
              <a:ahLst/>
              <a:cxnLst/>
              <a:rect l="textAreaLeft" t="textAreaTop" r="textAreaRight" b="textAreaBottom"/>
              <a:pathLst>
                <a:path w="230" h="230">
                  <a:moveTo>
                    <a:pt x="229" y="229"/>
                  </a:moveTo>
                  <a:cubicBezTo>
                    <a:pt x="103" y="229"/>
                    <a:pt x="0" y="126"/>
                    <a:pt x="0" y="0"/>
                  </a:cubicBezTo>
                  <a:lnTo>
                    <a:pt x="17" y="0"/>
                  </a:lnTo>
                  <a:cubicBezTo>
                    <a:pt x="17" y="117"/>
                    <a:pt x="112" y="212"/>
                    <a:pt x="229" y="212"/>
                  </a:cubicBezTo>
                  <a:lnTo>
                    <a:pt x="229" y="229"/>
                  </a:lnTo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PlaceHolder 1"/>
          <p:cNvSpPr>
            <a:spLocks noGrp="1"/>
          </p:cNvSpPr>
          <p:nvPr>
            <p:ph type="title"/>
          </p:nvPr>
        </p:nvSpPr>
        <p:spPr>
          <a:xfrm>
            <a:off x="809640" y="895320"/>
            <a:ext cx="4047840" cy="55224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 fontScale="71698"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3500" b="0" strike="noStrike" spc="-1">
                <a:solidFill>
                  <a:schemeClr val="dk1"/>
                </a:solidFill>
                <a:latin typeface="Sorts Mill Goudy"/>
                <a:ea typeface="Sorts Mill Goudy"/>
              </a:rPr>
              <a:t>Возобновляемые источники энергии</a:t>
            </a:r>
            <a:endParaRPr lang="fr-FR" sz="35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24" name="PlaceHolder 2"/>
          <p:cNvSpPr>
            <a:spLocks noGrp="1"/>
          </p:cNvSpPr>
          <p:nvPr>
            <p:ph/>
          </p:nvPr>
        </p:nvSpPr>
        <p:spPr>
          <a:xfrm>
            <a:off x="809640" y="1447920"/>
            <a:ext cx="4047840" cy="280008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400" b="0" strike="noStrike" spc="-1">
                <a:solidFill>
                  <a:schemeClr val="dk1"/>
                </a:solidFill>
                <a:latin typeface="Raleway"/>
                <a:ea typeface="Raleway"/>
              </a:rPr>
              <a:t>Возобновляемые источники энергии, такие как солнечная, ветровая и гидроэнергия, позволяют снижать зависимость от ископаемых топлива и сокращать выбросы парниковых газов. Инвестирование в эти технологии не только положительно сказывается на экологии, но и создаёт новые рабочие места и стимулирует экономический рост.</a:t>
            </a:r>
            <a:endParaRPr lang="fr-FR" sz="14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25" name="Google Shape;489;p35"/>
          <p:cNvPicPr/>
          <p:nvPr/>
        </p:nvPicPr>
        <p:blipFill>
          <a:blip r:embed="rId2"/>
          <a:srcRect l="28230" r="18814"/>
          <a:stretch/>
        </p:blipFill>
        <p:spPr>
          <a:xfrm>
            <a:off x="5106960" y="534960"/>
            <a:ext cx="3231360" cy="4073040"/>
          </a:xfrm>
          <a:prstGeom prst="rect">
            <a:avLst/>
          </a:prstGeom>
          <a:ln w="9525">
            <a:solidFill>
              <a:srgbClr val="F1ECC8"/>
            </a:solidFill>
            <a:rou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PlaceHolder 1"/>
          <p:cNvSpPr>
            <a:spLocks noGrp="1"/>
          </p:cNvSpPr>
          <p:nvPr>
            <p:ph type="subTitle"/>
          </p:nvPr>
        </p:nvSpPr>
        <p:spPr>
          <a:xfrm>
            <a:off x="3191040" y="2266920"/>
            <a:ext cx="5419440" cy="16092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 fontScale="97576" lnSpcReduction="10000"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" sz="1600" b="0" strike="noStrike" spc="-1">
                <a:solidFill>
                  <a:schemeClr val="dk1"/>
                </a:solidFill>
                <a:latin typeface="Raleway"/>
                <a:ea typeface="Raleway"/>
              </a:rPr>
              <a:t>Эффективное использование ресурсов подразумевает оптимизацию расхода материалов, воды и энергии для снижения их воздействия на окружающую среду. Это включает в себя переработку отходов, повторное использование материалов и внедрение энергоэффективных технологий. Снижение потребления ресурсов ведет к меньшему загрязнению и экономии средств.</a:t>
            </a:r>
            <a:endParaRPr lang="en-US" sz="1600" b="0" strike="noStrike" spc="-1">
              <a:solidFill>
                <a:srgbClr val="FFFFFF"/>
              </a:solidFill>
              <a:latin typeface="OpenSymbol"/>
            </a:endParaRPr>
          </a:p>
        </p:txBody>
      </p:sp>
      <p:sp>
        <p:nvSpPr>
          <p:cNvPr id="327" name="PlaceHolder 2"/>
          <p:cNvSpPr>
            <a:spLocks noGrp="1"/>
          </p:cNvSpPr>
          <p:nvPr>
            <p:ph type="title"/>
          </p:nvPr>
        </p:nvSpPr>
        <p:spPr>
          <a:xfrm>
            <a:off x="3191040" y="1467000"/>
            <a:ext cx="5419440" cy="7999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 fontScale="71755"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500" b="0" strike="noStrike" spc="-1">
                <a:solidFill>
                  <a:schemeClr val="dk1"/>
                </a:solidFill>
                <a:latin typeface="Sorts Mill Goudy"/>
                <a:ea typeface="Sorts Mill Goudy"/>
              </a:rPr>
              <a:t>Эффективное использование ресурсов</a:t>
            </a:r>
            <a:endParaRPr lang="fr-FR" sz="4500" b="0" strike="noStrike" spc="-1">
              <a:solidFill>
                <a:schemeClr val="dk1"/>
              </a:solidFill>
              <a:latin typeface="Arial"/>
            </a:endParaRPr>
          </a:p>
        </p:txBody>
      </p:sp>
      <p:grpSp>
        <p:nvGrpSpPr>
          <p:cNvPr id="328" name="Google Shape;350;p29"/>
          <p:cNvGrpSpPr/>
          <p:nvPr/>
        </p:nvGrpSpPr>
        <p:grpSpPr>
          <a:xfrm>
            <a:off x="1087560" y="1695240"/>
            <a:ext cx="1752840" cy="1752840"/>
            <a:chOff x="1087560" y="1695240"/>
            <a:chExt cx="1752840" cy="1752840"/>
          </a:xfrm>
        </p:grpSpPr>
        <p:sp>
          <p:nvSpPr>
            <p:cNvPr id="329" name="Google Shape;351;p29"/>
            <p:cNvSpPr/>
            <p:nvPr/>
          </p:nvSpPr>
          <p:spPr>
            <a:xfrm>
              <a:off x="1335960" y="1946160"/>
              <a:ext cx="1253880" cy="1253880"/>
            </a:xfrm>
            <a:custGeom>
              <a:avLst/>
              <a:gdLst>
                <a:gd name="textAreaLeft" fmla="*/ 0 w 1253880"/>
                <a:gd name="textAreaRight" fmla="*/ 1254240 w 1253880"/>
                <a:gd name="textAreaTop" fmla="*/ 0 h 1253880"/>
                <a:gd name="textAreaBottom" fmla="*/ 1254240 h 1253880"/>
              </a:gdLst>
              <a:ahLst/>
              <a:cxnLst/>
              <a:rect l="textAreaLeft" t="textAreaTop" r="textAreaRight" b="textAreaBottom"/>
              <a:pathLst>
                <a:path w="2094" h="2094">
                  <a:moveTo>
                    <a:pt x="2093" y="2093"/>
                  </a:moveTo>
                  <a:lnTo>
                    <a:pt x="0" y="2093"/>
                  </a:lnTo>
                  <a:lnTo>
                    <a:pt x="0" y="0"/>
                  </a:lnTo>
                  <a:lnTo>
                    <a:pt x="2093" y="0"/>
                  </a:lnTo>
                  <a:lnTo>
                    <a:pt x="2093" y="2093"/>
                  </a:lnTo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330" name="Google Shape;352;p29"/>
            <p:cNvSpPr/>
            <p:nvPr/>
          </p:nvSpPr>
          <p:spPr>
            <a:xfrm>
              <a:off x="1330560" y="1940760"/>
              <a:ext cx="1264320" cy="1264320"/>
            </a:xfrm>
            <a:custGeom>
              <a:avLst/>
              <a:gdLst>
                <a:gd name="textAreaLeft" fmla="*/ 0 w 1264320"/>
                <a:gd name="textAreaRight" fmla="*/ 1264680 w 1264320"/>
                <a:gd name="textAreaTop" fmla="*/ 0 h 1264320"/>
                <a:gd name="textAreaBottom" fmla="*/ 1264680 h 1264320"/>
              </a:gdLst>
              <a:ahLst/>
              <a:cxnLst/>
              <a:rect l="textAreaLeft" t="textAreaTop" r="textAreaRight" b="textAreaBottom"/>
              <a:pathLst>
                <a:path w="2111" h="2111">
                  <a:moveTo>
                    <a:pt x="18" y="2092"/>
                  </a:moveTo>
                  <a:lnTo>
                    <a:pt x="2093" y="2092"/>
                  </a:lnTo>
                  <a:lnTo>
                    <a:pt x="2093" y="17"/>
                  </a:lnTo>
                  <a:lnTo>
                    <a:pt x="18" y="17"/>
                  </a:lnTo>
                  <a:lnTo>
                    <a:pt x="18" y="2092"/>
                  </a:lnTo>
                  <a:close/>
                  <a:moveTo>
                    <a:pt x="2110" y="2110"/>
                  </a:moveTo>
                  <a:lnTo>
                    <a:pt x="0" y="2110"/>
                  </a:lnTo>
                  <a:lnTo>
                    <a:pt x="0" y="0"/>
                  </a:lnTo>
                  <a:lnTo>
                    <a:pt x="2110" y="0"/>
                  </a:lnTo>
                  <a:lnTo>
                    <a:pt x="2110" y="2110"/>
                  </a:ln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331" name="Google Shape;353;p29"/>
            <p:cNvSpPr/>
            <p:nvPr/>
          </p:nvSpPr>
          <p:spPr>
            <a:xfrm>
              <a:off x="1420200" y="2027880"/>
              <a:ext cx="1087560" cy="1087560"/>
            </a:xfrm>
            <a:custGeom>
              <a:avLst/>
              <a:gdLst>
                <a:gd name="textAreaLeft" fmla="*/ 0 w 1087560"/>
                <a:gd name="textAreaRight" fmla="*/ 1087920 w 1087560"/>
                <a:gd name="textAreaTop" fmla="*/ 0 h 1087560"/>
                <a:gd name="textAreaBottom" fmla="*/ 1087920 h 1087560"/>
              </a:gdLst>
              <a:ahLst/>
              <a:cxnLst/>
              <a:rect l="textAreaLeft" t="textAreaTop" r="textAreaRight" b="textAreaBottom"/>
              <a:pathLst>
                <a:path w="1816" h="1816">
                  <a:moveTo>
                    <a:pt x="1815" y="1815"/>
                  </a:moveTo>
                  <a:lnTo>
                    <a:pt x="0" y="1815"/>
                  </a:lnTo>
                  <a:lnTo>
                    <a:pt x="0" y="0"/>
                  </a:lnTo>
                  <a:lnTo>
                    <a:pt x="1815" y="0"/>
                  </a:lnTo>
                  <a:lnTo>
                    <a:pt x="1815" y="1815"/>
                  </a:lnTo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332" name="Google Shape;354;p29"/>
            <p:cNvSpPr/>
            <p:nvPr/>
          </p:nvSpPr>
          <p:spPr>
            <a:xfrm>
              <a:off x="1095480" y="1703160"/>
              <a:ext cx="1737000" cy="1737000"/>
            </a:xfrm>
            <a:custGeom>
              <a:avLst/>
              <a:gdLst>
                <a:gd name="textAreaLeft" fmla="*/ 0 w 1737000"/>
                <a:gd name="textAreaRight" fmla="*/ 1737360 w 1737000"/>
                <a:gd name="textAreaTop" fmla="*/ 0 h 1737000"/>
                <a:gd name="textAreaBottom" fmla="*/ 1737360 h 1737000"/>
              </a:gdLst>
              <a:ahLst/>
              <a:cxnLst/>
              <a:rect l="textAreaLeft" t="textAreaTop" r="textAreaRight" b="textAreaBottom"/>
              <a:pathLst>
                <a:path w="2902" h="2902">
                  <a:moveTo>
                    <a:pt x="1450" y="2901"/>
                  </a:moveTo>
                  <a:lnTo>
                    <a:pt x="0" y="1451"/>
                  </a:lnTo>
                  <a:lnTo>
                    <a:pt x="1450" y="0"/>
                  </a:lnTo>
                  <a:lnTo>
                    <a:pt x="2901" y="1451"/>
                  </a:lnTo>
                  <a:lnTo>
                    <a:pt x="1450" y="2901"/>
                  </a:lnTo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333" name="Google Shape;355;p29"/>
            <p:cNvSpPr/>
            <p:nvPr/>
          </p:nvSpPr>
          <p:spPr>
            <a:xfrm>
              <a:off x="1087560" y="1695240"/>
              <a:ext cx="1752840" cy="1752840"/>
            </a:xfrm>
            <a:custGeom>
              <a:avLst/>
              <a:gdLst>
                <a:gd name="textAreaLeft" fmla="*/ 0 w 1752840"/>
                <a:gd name="textAreaRight" fmla="*/ 1753200 w 1752840"/>
                <a:gd name="textAreaTop" fmla="*/ 0 h 1752840"/>
                <a:gd name="textAreaBottom" fmla="*/ 1753200 h 1752840"/>
              </a:gdLst>
              <a:ahLst/>
              <a:cxnLst/>
              <a:rect l="textAreaLeft" t="textAreaTop" r="textAreaRight" b="textAreaBottom"/>
              <a:pathLst>
                <a:path w="2928" h="2928">
                  <a:moveTo>
                    <a:pt x="25" y="1464"/>
                  </a:moveTo>
                  <a:lnTo>
                    <a:pt x="1463" y="2902"/>
                  </a:lnTo>
                  <a:lnTo>
                    <a:pt x="2902" y="1464"/>
                  </a:lnTo>
                  <a:lnTo>
                    <a:pt x="1463" y="25"/>
                  </a:lnTo>
                  <a:lnTo>
                    <a:pt x="25" y="1464"/>
                  </a:lnTo>
                  <a:close/>
                  <a:moveTo>
                    <a:pt x="1463" y="2927"/>
                  </a:moveTo>
                  <a:lnTo>
                    <a:pt x="0" y="1464"/>
                  </a:lnTo>
                  <a:lnTo>
                    <a:pt x="1463" y="0"/>
                  </a:lnTo>
                  <a:lnTo>
                    <a:pt x="2927" y="1464"/>
                  </a:lnTo>
                  <a:lnTo>
                    <a:pt x="1463" y="2927"/>
                  </a:ln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334" name="Google Shape;356;p29"/>
            <p:cNvSpPr/>
            <p:nvPr/>
          </p:nvSpPr>
          <p:spPr>
            <a:xfrm>
              <a:off x="1684440" y="2294640"/>
              <a:ext cx="556920" cy="554040"/>
            </a:xfrm>
            <a:custGeom>
              <a:avLst/>
              <a:gdLst>
                <a:gd name="textAreaLeft" fmla="*/ 0 w 556920"/>
                <a:gd name="textAreaRight" fmla="*/ 557280 w 556920"/>
                <a:gd name="textAreaTop" fmla="*/ 0 h 554040"/>
                <a:gd name="textAreaBottom" fmla="*/ 554400 h 554040"/>
              </a:gdLst>
              <a:ahLst/>
              <a:cxnLst/>
              <a:rect l="textAreaLeft" t="textAreaTop" r="textAreaRight" b="textAreaBottom"/>
              <a:pathLst>
                <a:path w="929" h="928">
                  <a:moveTo>
                    <a:pt x="928" y="927"/>
                  </a:moveTo>
                  <a:lnTo>
                    <a:pt x="0" y="927"/>
                  </a:lnTo>
                  <a:lnTo>
                    <a:pt x="0" y="0"/>
                  </a:lnTo>
                  <a:lnTo>
                    <a:pt x="928" y="0"/>
                  </a:lnTo>
                  <a:lnTo>
                    <a:pt x="928" y="927"/>
                  </a:lnTo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335" name="Google Shape;357;p29"/>
            <p:cNvSpPr/>
            <p:nvPr/>
          </p:nvSpPr>
          <p:spPr>
            <a:xfrm>
              <a:off x="1679040" y="2289240"/>
              <a:ext cx="567360" cy="567360"/>
            </a:xfrm>
            <a:custGeom>
              <a:avLst/>
              <a:gdLst>
                <a:gd name="textAreaLeft" fmla="*/ 0 w 567360"/>
                <a:gd name="textAreaRight" fmla="*/ 567720 w 567360"/>
                <a:gd name="textAreaTop" fmla="*/ 0 h 567360"/>
                <a:gd name="textAreaBottom" fmla="*/ 567720 h 567360"/>
              </a:gdLst>
              <a:ahLst/>
              <a:cxnLst/>
              <a:rect l="textAreaLeft" t="textAreaTop" r="textAreaRight" b="textAreaBottom"/>
              <a:pathLst>
                <a:path w="947" h="946">
                  <a:moveTo>
                    <a:pt x="18" y="927"/>
                  </a:moveTo>
                  <a:lnTo>
                    <a:pt x="928" y="927"/>
                  </a:lnTo>
                  <a:lnTo>
                    <a:pt x="928" y="18"/>
                  </a:lnTo>
                  <a:lnTo>
                    <a:pt x="18" y="18"/>
                  </a:lnTo>
                  <a:lnTo>
                    <a:pt x="18" y="927"/>
                  </a:lnTo>
                  <a:close/>
                  <a:moveTo>
                    <a:pt x="946" y="945"/>
                  </a:moveTo>
                  <a:lnTo>
                    <a:pt x="0" y="945"/>
                  </a:lnTo>
                  <a:lnTo>
                    <a:pt x="0" y="0"/>
                  </a:lnTo>
                  <a:lnTo>
                    <a:pt x="946" y="0"/>
                  </a:lnTo>
                  <a:lnTo>
                    <a:pt x="946" y="945"/>
                  </a:ln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336" name="Google Shape;358;p29"/>
            <p:cNvSpPr/>
            <p:nvPr/>
          </p:nvSpPr>
          <p:spPr>
            <a:xfrm>
              <a:off x="1721520" y="2331360"/>
              <a:ext cx="482760" cy="480240"/>
            </a:xfrm>
            <a:custGeom>
              <a:avLst/>
              <a:gdLst>
                <a:gd name="textAreaLeft" fmla="*/ 0 w 482760"/>
                <a:gd name="textAreaRight" fmla="*/ 483120 w 482760"/>
                <a:gd name="textAreaTop" fmla="*/ 0 h 480240"/>
                <a:gd name="textAreaBottom" fmla="*/ 480600 h 480240"/>
              </a:gdLst>
              <a:ahLst/>
              <a:cxnLst/>
              <a:rect l="textAreaLeft" t="textAreaTop" r="textAreaRight" b="textAreaBottom"/>
              <a:pathLst>
                <a:path w="805" h="804">
                  <a:moveTo>
                    <a:pt x="804" y="803"/>
                  </a:moveTo>
                  <a:lnTo>
                    <a:pt x="0" y="803"/>
                  </a:lnTo>
                  <a:lnTo>
                    <a:pt x="0" y="0"/>
                  </a:lnTo>
                  <a:lnTo>
                    <a:pt x="804" y="0"/>
                  </a:lnTo>
                  <a:lnTo>
                    <a:pt x="804" y="803"/>
                  </a:lnTo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defTabSz="914400">
                <a:lnSpc>
                  <a:spcPct val="93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Formal Conference Style Presentation by Slidesgo">
  <a:themeElements>
    <a:clrScheme name="Simple Light">
      <a:dk1>
        <a:srgbClr val="D4C8A6"/>
      </a:dk1>
      <a:lt1>
        <a:srgbClr val="040A3D"/>
      </a:lt1>
      <a:dk2>
        <a:srgbClr val="F1ECC8"/>
      </a:dk2>
      <a:lt2>
        <a:srgbClr val="C5DCD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D4C8A6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Formal Conference Style Presentation by Slidesgo">
  <a:themeElements>
    <a:clrScheme name="Simple Light">
      <a:dk1>
        <a:srgbClr val="D4C8A6"/>
      </a:dk1>
      <a:lt1>
        <a:srgbClr val="040A3D"/>
      </a:lt1>
      <a:dk2>
        <a:srgbClr val="F1ECC8"/>
      </a:dk2>
      <a:lt2>
        <a:srgbClr val="C5DCD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D4C8A6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Formal Conference Style Presentation by Slidesgo">
  <a:themeElements>
    <a:clrScheme name="Simple Light">
      <a:dk1>
        <a:srgbClr val="D4C8A6"/>
      </a:dk1>
      <a:lt1>
        <a:srgbClr val="040A3D"/>
      </a:lt1>
      <a:dk2>
        <a:srgbClr val="F1ECC8"/>
      </a:dk2>
      <a:lt2>
        <a:srgbClr val="C5DCD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D4C8A6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Formal Conference Style Presentation by Slidesgo">
  <a:themeElements>
    <a:clrScheme name="Simple Light">
      <a:dk1>
        <a:srgbClr val="D4C8A6"/>
      </a:dk1>
      <a:lt1>
        <a:srgbClr val="040A3D"/>
      </a:lt1>
      <a:dk2>
        <a:srgbClr val="F1ECC8"/>
      </a:dk2>
      <a:lt2>
        <a:srgbClr val="C5DCD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D4C8A6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Formal Conference Style Presentation by Slidesgo">
  <a:themeElements>
    <a:clrScheme name="Simple Light">
      <a:dk1>
        <a:srgbClr val="D4C8A6"/>
      </a:dk1>
      <a:lt1>
        <a:srgbClr val="040A3D"/>
      </a:lt1>
      <a:dk2>
        <a:srgbClr val="F1ECC8"/>
      </a:dk2>
      <a:lt2>
        <a:srgbClr val="C5DCD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D4C8A6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Formal Conference Style Presentation by Slidesgo">
  <a:themeElements>
    <a:clrScheme name="Simple Light">
      <a:dk1>
        <a:srgbClr val="D4C8A6"/>
      </a:dk1>
      <a:lt1>
        <a:srgbClr val="040A3D"/>
      </a:lt1>
      <a:dk2>
        <a:srgbClr val="F1ECC8"/>
      </a:dk2>
      <a:lt2>
        <a:srgbClr val="C5DCD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D4C8A6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Formal Conference Style Presentation by Slidesgo">
  <a:themeElements>
    <a:clrScheme name="Simple Light">
      <a:dk1>
        <a:srgbClr val="D4C8A6"/>
      </a:dk1>
      <a:lt1>
        <a:srgbClr val="040A3D"/>
      </a:lt1>
      <a:dk2>
        <a:srgbClr val="F1ECC8"/>
      </a:dk2>
      <a:lt2>
        <a:srgbClr val="C5DCD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D4C8A6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Formal Conference Style Presentation by Slidesgo">
  <a:themeElements>
    <a:clrScheme name="Simple Light">
      <a:dk1>
        <a:srgbClr val="D4C8A6"/>
      </a:dk1>
      <a:lt1>
        <a:srgbClr val="040A3D"/>
      </a:lt1>
      <a:dk2>
        <a:srgbClr val="F1ECC8"/>
      </a:dk2>
      <a:lt2>
        <a:srgbClr val="C5DCD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D4C8A6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Formal Conference Style Presentation by Slidesgo">
  <a:themeElements>
    <a:clrScheme name="Simple Light">
      <a:dk1>
        <a:srgbClr val="D4C8A6"/>
      </a:dk1>
      <a:lt1>
        <a:srgbClr val="040A3D"/>
      </a:lt1>
      <a:dk2>
        <a:srgbClr val="F1ECC8"/>
      </a:dk2>
      <a:lt2>
        <a:srgbClr val="C5DCD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D4C8A6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Formal Conference Style Presentation by Slidesgo">
  <a:themeElements>
    <a:clrScheme name="Simple Light">
      <a:dk1>
        <a:srgbClr val="D4C8A6"/>
      </a:dk1>
      <a:lt1>
        <a:srgbClr val="040A3D"/>
      </a:lt1>
      <a:dk2>
        <a:srgbClr val="F1ECC8"/>
      </a:dk2>
      <a:lt2>
        <a:srgbClr val="C5DCD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D4C8A6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Formal Conference Style Presentation by Slidesgo">
  <a:themeElements>
    <a:clrScheme name="Simple Light">
      <a:dk1>
        <a:srgbClr val="D4C8A6"/>
      </a:dk1>
      <a:lt1>
        <a:srgbClr val="040A3D"/>
      </a:lt1>
      <a:dk2>
        <a:srgbClr val="F1ECC8"/>
      </a:dk2>
      <a:lt2>
        <a:srgbClr val="C5DCD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D4C8A6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ormal Conference Style Presentation by Slidesgo">
  <a:themeElements>
    <a:clrScheme name="Simple Light">
      <a:dk1>
        <a:srgbClr val="D4C8A6"/>
      </a:dk1>
      <a:lt1>
        <a:srgbClr val="040A3D"/>
      </a:lt1>
      <a:dk2>
        <a:srgbClr val="F1ECC8"/>
      </a:dk2>
      <a:lt2>
        <a:srgbClr val="C5DCD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D4C8A6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0.xml><?xml version="1.0" encoding="utf-8"?>
<a:theme xmlns:a="http://schemas.openxmlformats.org/drawingml/2006/main" name="Formal Conference Style Presentation by Slidesgo">
  <a:themeElements>
    <a:clrScheme name="Simple Light">
      <a:dk1>
        <a:srgbClr val="D4C8A6"/>
      </a:dk1>
      <a:lt1>
        <a:srgbClr val="040A3D"/>
      </a:lt1>
      <a:dk2>
        <a:srgbClr val="F1ECC8"/>
      </a:dk2>
      <a:lt2>
        <a:srgbClr val="C5DCD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D4C8A6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1.xml><?xml version="1.0" encoding="utf-8"?>
<a:theme xmlns:a="http://schemas.openxmlformats.org/drawingml/2006/main" name="Formal Conference Style Presentation by Slidesgo">
  <a:themeElements>
    <a:clrScheme name="Simple Light">
      <a:dk1>
        <a:srgbClr val="D4C8A6"/>
      </a:dk1>
      <a:lt1>
        <a:srgbClr val="040A3D"/>
      </a:lt1>
      <a:dk2>
        <a:srgbClr val="F1ECC8"/>
      </a:dk2>
      <a:lt2>
        <a:srgbClr val="C5DCD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D4C8A6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2.xml><?xml version="1.0" encoding="utf-8"?>
<a:theme xmlns:a="http://schemas.openxmlformats.org/drawingml/2006/main" name="Slidesgo Final Pages">
  <a:themeElements>
    <a:clrScheme name="Simple Light">
      <a:dk1>
        <a:srgbClr val="0E2A47"/>
      </a:dk1>
      <a:lt1>
        <a:srgbClr val="FFFFFF"/>
      </a:lt1>
      <a:dk2>
        <a:srgbClr val="869FB2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869FB2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3.xml><?xml version="1.0" encoding="utf-8"?>
<a:theme xmlns:a="http://schemas.openxmlformats.org/drawingml/2006/main" name="Slidesgo Final Pages">
  <a:themeElements>
    <a:clrScheme name="Simple Light">
      <a:dk1>
        <a:srgbClr val="0E2A47"/>
      </a:dk1>
      <a:lt1>
        <a:srgbClr val="FFFFFF"/>
      </a:lt1>
      <a:dk2>
        <a:srgbClr val="869FB2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869FB2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ormal Conference Style Presentation by Slidesgo">
  <a:themeElements>
    <a:clrScheme name="Simple Light">
      <a:dk1>
        <a:srgbClr val="D4C8A6"/>
      </a:dk1>
      <a:lt1>
        <a:srgbClr val="040A3D"/>
      </a:lt1>
      <a:dk2>
        <a:srgbClr val="F1ECC8"/>
      </a:dk2>
      <a:lt2>
        <a:srgbClr val="C5DCD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D4C8A6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Formal Conference Style Presentation by Slidesgo">
  <a:themeElements>
    <a:clrScheme name="Simple Light">
      <a:dk1>
        <a:srgbClr val="D4C8A6"/>
      </a:dk1>
      <a:lt1>
        <a:srgbClr val="040A3D"/>
      </a:lt1>
      <a:dk2>
        <a:srgbClr val="F1ECC8"/>
      </a:dk2>
      <a:lt2>
        <a:srgbClr val="C5DCD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D4C8A6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Formal Conference Style Presentation by Slidesgo">
  <a:themeElements>
    <a:clrScheme name="Simple Light">
      <a:dk1>
        <a:srgbClr val="D4C8A6"/>
      </a:dk1>
      <a:lt1>
        <a:srgbClr val="040A3D"/>
      </a:lt1>
      <a:dk2>
        <a:srgbClr val="F1ECC8"/>
      </a:dk2>
      <a:lt2>
        <a:srgbClr val="C5DCD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D4C8A6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Formal Conference Style Presentation by Slidesgo">
  <a:themeElements>
    <a:clrScheme name="Simple Light">
      <a:dk1>
        <a:srgbClr val="D4C8A6"/>
      </a:dk1>
      <a:lt1>
        <a:srgbClr val="040A3D"/>
      </a:lt1>
      <a:dk2>
        <a:srgbClr val="F1ECC8"/>
      </a:dk2>
      <a:lt2>
        <a:srgbClr val="C5DCD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D4C8A6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Formal Conference Style Presentation by Slidesgo">
  <a:themeElements>
    <a:clrScheme name="Simple Light">
      <a:dk1>
        <a:srgbClr val="D4C8A6"/>
      </a:dk1>
      <a:lt1>
        <a:srgbClr val="040A3D"/>
      </a:lt1>
      <a:dk2>
        <a:srgbClr val="F1ECC8"/>
      </a:dk2>
      <a:lt2>
        <a:srgbClr val="C5DCD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D4C8A6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Formal Conference Style Presentation by Slidesgo">
  <a:themeElements>
    <a:clrScheme name="Simple Light">
      <a:dk1>
        <a:srgbClr val="D4C8A6"/>
      </a:dk1>
      <a:lt1>
        <a:srgbClr val="040A3D"/>
      </a:lt1>
      <a:dk2>
        <a:srgbClr val="F1ECC8"/>
      </a:dk2>
      <a:lt2>
        <a:srgbClr val="C5DCD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D4C8A6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Formal Conference Style Presentation by Slidesgo">
  <a:themeElements>
    <a:clrScheme name="Simple Light">
      <a:dk1>
        <a:srgbClr val="D4C8A6"/>
      </a:dk1>
      <a:lt1>
        <a:srgbClr val="040A3D"/>
      </a:lt1>
      <a:dk2>
        <a:srgbClr val="F1ECC8"/>
      </a:dk2>
      <a:lt2>
        <a:srgbClr val="C5DCD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D4C8A6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368</Words>
  <Application>Microsoft Office PowerPoint</Application>
  <PresentationFormat>Экран (16:9)</PresentationFormat>
  <Paragraphs>22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23</vt:i4>
      </vt:variant>
      <vt:variant>
        <vt:lpstr>Заголовки слайдов</vt:lpstr>
      </vt:variant>
      <vt:variant>
        <vt:i4>11</vt:i4>
      </vt:variant>
    </vt:vector>
  </HeadingPairs>
  <TitlesOfParts>
    <vt:vector size="40" baseType="lpstr">
      <vt:lpstr>Arial</vt:lpstr>
      <vt:lpstr>OpenSymbol</vt:lpstr>
      <vt:lpstr>Raleway</vt:lpstr>
      <vt:lpstr>Sorts Mill Goudy</vt:lpstr>
      <vt:lpstr>Symbol</vt:lpstr>
      <vt:lpstr>Wingdings</vt:lpstr>
      <vt:lpstr>Formal Conference Style Presentation by Slidesgo</vt:lpstr>
      <vt:lpstr>Formal Conference Style Presentation by Slidesgo</vt:lpstr>
      <vt:lpstr>Formal Conference Style Presentation by Slidesgo</vt:lpstr>
      <vt:lpstr>Formal Conference Style Presentation by Slidesgo</vt:lpstr>
      <vt:lpstr>Formal Conference Style Presentation by Slidesgo</vt:lpstr>
      <vt:lpstr>Formal Conference Style Presentation by Slidesgo</vt:lpstr>
      <vt:lpstr>Formal Conference Style Presentation by Slidesgo</vt:lpstr>
      <vt:lpstr>Formal Conference Style Presentation by Slidesgo</vt:lpstr>
      <vt:lpstr>Formal Conference Style Presentation by Slidesgo</vt:lpstr>
      <vt:lpstr>Formal Conference Style Presentation by Slidesgo</vt:lpstr>
      <vt:lpstr>Formal Conference Style Presentation by Slidesgo</vt:lpstr>
      <vt:lpstr>Formal Conference Style Presentation by Slidesgo</vt:lpstr>
      <vt:lpstr>Formal Conference Style Presentation by Slidesgo</vt:lpstr>
      <vt:lpstr>Formal Conference Style Presentation by Slidesgo</vt:lpstr>
      <vt:lpstr>Formal Conference Style Presentation by Slidesgo</vt:lpstr>
      <vt:lpstr>Formal Conference Style Presentation by Slidesgo</vt:lpstr>
      <vt:lpstr>Formal Conference Style Presentation by Slidesgo</vt:lpstr>
      <vt:lpstr>Formal Conference Style Presentation by Slidesgo</vt:lpstr>
      <vt:lpstr>Formal Conference Style Presentation by Slidesgo</vt:lpstr>
      <vt:lpstr>Formal Conference Style Presentation by Slidesgo</vt:lpstr>
      <vt:lpstr>Formal Conference Style Presentation by Slidesgo</vt:lpstr>
      <vt:lpstr>Slidesgo Final Pages</vt:lpstr>
      <vt:lpstr>Slidesgo Final Pages</vt:lpstr>
      <vt:lpstr>Экология и технологии</vt:lpstr>
      <vt:lpstr>Введение</vt:lpstr>
      <vt:lpstr>Экологические проблемы</vt:lpstr>
      <vt:lpstr>Изменение климата</vt:lpstr>
      <vt:lpstr>Загрязнение окружающей среды</vt:lpstr>
      <vt:lpstr>Вырубка лесов</vt:lpstr>
      <vt:lpstr>Технологии для экологии</vt:lpstr>
      <vt:lpstr>Возобновляемые источники энергии</vt:lpstr>
      <vt:lpstr>Эффективное использование ресурсов</vt:lpstr>
      <vt:lpstr>Умные технологии и экология</vt:lpstr>
      <vt:lpstr>Заключение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Экология и технологии</dc:title>
  <dc:creator>Махно Виктория Викторовна</dc:creator>
  <cp:lastModifiedBy>Махно Виктория Викторовна</cp:lastModifiedBy>
  <cp:revision>1</cp:revision>
  <dcterms:modified xsi:type="dcterms:W3CDTF">2025-04-09T20:20:15Z</dcterms:modified>
</cp:coreProperties>
</file>

<file path=docProps/core0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2025-04-09T20:18:55Z</dcterms:created>
  <dc:creator>Unknown Creator</dc:creator>
  <dc:description/>
  <dc:language>en-US</dc:language>
  <cp:lastModifiedBy>Unknown Creator</cp:lastModifiedBy>
  <dcterms:modified xsi:type="dcterms:W3CDTF">2025-04-09T20:18:55Z</dcterms:modified>
  <cp:revision>0</cp:revision>
  <dc:subject/>
  <dc:title>Untitled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lides">
    <vt:r8>12</vt:r8>
  </property>
</Properties>
</file>