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4630400" cy="8229600"/>
  <p:notesSz cx="8229600" cy="146304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Martel Sans" charset="0"/>
      <p:regular r:id="rId12"/>
    </p:embeddedFont>
    <p:embeddedFont>
      <p:font typeface="Kanit Light" charset="-34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9" d="100"/>
          <a:sy n="109" d="100"/>
        </p:scale>
        <p:origin x="-91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76ED5-F4E8-4F5B-98F9-8A12C3443826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D30A7-A0CF-4E6F-AC09-B596F5B9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Экология и технологии: вместе спасем планету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 современном мире экологические проблемы становятся все более острыми. Новые технологии предлагают возможности для борьбы за сохранение природы. Каждый может внести свой вклад. Присоединяйтесь к нам, чтобы узнать, как.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673090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648563"/>
            <a:ext cx="291095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Виктория Махно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88864"/>
            <a:ext cx="75114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Пластиковое загрязнение и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378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Ocean Cleanup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348674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Одной из главных проблем является пластиковое загрязнение. Ежегодно в океаны попадает более 8 миллионов тонн пластика. Проект The Ocean Cleanup использует специальные барьеры для сбора пластика.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19350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5987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8 млн тонн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93790" y="6477714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Пластика в океане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519350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742021" y="5987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Ocean Cleanup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4742021" y="6477714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Сбор пластика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5842"/>
            <a:ext cx="76138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Возобновляемая энергетика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3824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Традиционные источники энергии наносят вред окружающей среде. Переход на возобновляемые источники снижает выбросы. В Германии более 40% энергии производится из возобновляемых источников.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3460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Преимущества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927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Снижение выбросов CO2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693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Экологичность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115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Устойчивость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3460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Примеры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4927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Солнечная энергия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3693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Ветровая энергия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8115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Гидроэнергия</a:t>
            </a:r>
            <a:endParaRPr lang="en-US" sz="1750" dirty="0"/>
          </a:p>
        </p:txBody>
      </p:sp>
      <p:sp>
        <p:nvSpPr>
          <p:cNvPr id="12" name="TextBox 11"/>
          <p:cNvSpPr txBox="1"/>
          <p:nvPr/>
        </p:nvSpPr>
        <p:spPr>
          <a:xfrm>
            <a:off x="12736711" y="7797024"/>
            <a:ext cx="18916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84390"/>
            <a:ext cx="66282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Личная ответственность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833330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Личная ответственность каждого играет решающую роль. Простые действия снижают нагрузку на окружающую среду. Использование многоразовой бутылки для воды сократит пластиковые отходы.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4323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4474845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017306" y="4432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Сортировка мусора</a:t>
            </a:r>
            <a:endParaRPr lang="en-US" sz="2200" dirty="0"/>
          </a:p>
        </p:txBody>
      </p:sp>
      <p:sp>
        <p:nvSpPr>
          <p:cNvPr id="8" name="Shape 4"/>
          <p:cNvSpPr/>
          <p:nvPr/>
        </p:nvSpPr>
        <p:spPr>
          <a:xfrm>
            <a:off x="10171867" y="44323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937" y="4474845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08983" y="4432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Экономия воды</a:t>
            </a:r>
            <a:endParaRPr lang="en-US" sz="2200" dirty="0"/>
          </a:p>
        </p:txBody>
      </p:sp>
      <p:sp>
        <p:nvSpPr>
          <p:cNvPr id="11" name="Shape 6"/>
          <p:cNvSpPr/>
          <p:nvPr/>
        </p:nvSpPr>
        <p:spPr>
          <a:xfrm>
            <a:off x="6280190" y="56797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722263"/>
            <a:ext cx="340162" cy="42529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017306" y="5679758"/>
            <a:ext cx="35260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Общественный транспорт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36711" y="7797024"/>
            <a:ext cx="18916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4508"/>
            <a:ext cx="57317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Объединение усилий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3691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Для достижения результатов необходимо объединение усилий. Государства, компании и люди должны работать вместе. Только так мы создадим устойчивое будущее.</a:t>
            </a:r>
            <a:endParaRPr lang="en-US" sz="17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917871"/>
            <a:ext cx="2152055" cy="8079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894892" y="420969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5357217" y="4144685"/>
            <a:ext cx="7439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Люди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187077" y="473892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782503"/>
            <a:ext cx="4304109" cy="80795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98717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5009317"/>
            <a:ext cx="13531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Компании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263164" y="560355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647134"/>
            <a:ext cx="6456164" cy="8079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94773" y="585180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9"/>
          <p:cNvSpPr/>
          <p:nvPr/>
        </p:nvSpPr>
        <p:spPr>
          <a:xfrm>
            <a:off x="7509272" y="5873948"/>
            <a:ext cx="16181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Государства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736711" y="7797024"/>
            <a:ext cx="18916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199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Martel Sans</vt:lpstr>
      <vt:lpstr>Martel Sans Bold</vt:lpstr>
      <vt:lpstr>Kanit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Виктория Махно</cp:lastModifiedBy>
  <cp:revision>4</cp:revision>
  <dcterms:created xsi:type="dcterms:W3CDTF">2025-04-09T08:57:36Z</dcterms:created>
  <dcterms:modified xsi:type="dcterms:W3CDTF">2025-04-09T20:41:47Z</dcterms:modified>
</cp:coreProperties>
</file>