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bin" ContentType="image/png"/>
  <Default Extension="dat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slides/slide1.xml" ContentType="application/vnd.openxmlformats-officedocument.presentationml.slide+xml"/>
  <Override PartName="/ppt/media/image3.bin" ContentType="image/svg+xml"/>
  <Override PartName="/ppt/slides/slide2.xml" ContentType="application/vnd.openxmlformats-officedocument.presentationml.slide+xml"/>
  <Override PartName="/ppt/media/image8.bin" ContentType="image/svg+xml"/>
  <Override PartName="/ppt/media/image10.bin" ContentType="image/svg+xml"/>
  <Override PartName="/ppt/media/image14.bin" ContentType="image/jpeg"/>
  <Override PartName="/ppt/media/image17.bin" ContentType="image/jpeg"/>
  <Override PartName="/ppt/media/image20.bin" ContentType="image/jpeg"/>
  <Override PartName="/ppt/media/image23.bin" ContentType="image/jpeg"/>
  <Override PartName="/ppt/media/image26.bin" ContentType="image/jpeg"/>
  <Override PartName="/ppt/slides/slide3.xml" ContentType="application/vnd.openxmlformats-officedocument.presentationml.slide+xml"/>
  <Override PartName="/ppt/media/image30.bin" ContentType="image/svg+xml"/>
  <Override PartName="/ppt/media/image32.bin" ContentType="image/svg+xml"/>
  <Override PartName="/ppt/slides/slide4.xml" ContentType="application/vnd.openxmlformats-officedocument.presentationml.slide+xml"/>
  <Override PartName="/ppt/media/image43.bin" ContentType="image/svg+xml"/>
  <Override PartName="/ppt/media/image52.bin" ContentType="image/jpeg"/>
  <Override PartName="/ppt/slides/slide5.xml" ContentType="application/vnd.openxmlformats-officedocument.presentationml.slide+xml"/>
  <Override PartName="/ppt/media/image57.bin" ContentType="image/jpeg"/>
  <Override PartName="/ppt/slides/slide6.xml" ContentType="application/vnd.openxmlformats-officedocument.presentationml.slide+xml"/>
  <Override PartName="/ppt/media/image65.bin" ContentType="image/svg+xml"/>
  <Override PartName="/ppt/media/image67.bin" ContentType="image/svg+xml"/>
  <Override PartName="/ppt/media/image71.bin" ContentType="image/svg+xml"/>
  <Override PartName="/ppt/media/image74.bin" ContentType="image/svg+xml"/>
  <Override PartName="/ppt/media/image77.bin" ContentType="image/svg+xml"/>
  <Override PartName="/ppt/media/image80.bin" ContentType="image/svg+xml"/>
  <Override PartName="/ppt/slides/slide7.xml" ContentType="application/vnd.openxmlformats-officedocument.presentationml.slide+xml"/>
  <Override PartName="/ppt/media/image85.bin" ContentType="image/svg+xml"/>
  <Override PartName="/ppt/media/image87.bin" ContentType="image/svg+xml"/>
  <Override PartName="/ppt/media/image89.bin" ContentType="image/svg+xml"/>
  <Override PartName="/ppt/media/image92.bin" ContentType="image/svg+xml"/>
  <Override PartName="/ppt/media/image95.bin" ContentType="image/svg+xml"/>
  <Override PartName="/ppt/media/image98.bin" ContentType="image/svg+xml"/>
  <Override PartName="/ppt/slides/slide8.xml" ContentType="application/vnd.openxmlformats-officedocument.presentationml.slide+xml"/>
  <Override PartName="/ppt/media/image103.bin" ContentType="image/svg+xml"/>
  <Override PartName="/ppt/media/image105.bin" ContentType="image/svg+xml"/>
  <Override PartName="/ppt/media/image108.bin" ContentType="image/jpeg"/>
  <Override PartName="/ppt/media/image110.bin" ContentType="image/jpeg"/>
  <Override PartName="/ppt/media/image112.bin" ContentType="image/jpeg"/>
  <Override PartName="/ppt/media/image114.bin" ContentType="image/jpeg"/>
  <Override PartName="/ppt/slides/slide9.xml" ContentType="application/vnd.openxmlformats-officedocument.presentationml.slide+xml"/>
  <Override PartName="/ppt/media/image118.bin" ContentType="image/svg+xml"/>
  <Override PartName="/ppt/media/image120.bin" ContentType="image/svg+xml"/>
  <Override PartName="/ppt/media/image122.bin" ContentType="image/jpeg"/>
  <Override PartName="/ppt/media/image124.bin" ContentType="image/jpeg"/>
  <Override PartName="/ppt/media/image126.bin" ContentType="image/jpeg"/>
  <Override PartName="/ppt/media/image128.bin" ContentType="image/jpeg"/>
  <Override PartName="/ppt/slides/slide10.xml" ContentType="application/vnd.openxmlformats-officedocument.presentationml.slide+xml"/>
  <Override PartName="/ppt/media/image139.bin" ContentType="image/svg+xml"/>
  <Override PartName="/ppt/media/image142.bin" ContentType="image/svg+xml"/>
  <Override PartName="/ppt/media/image145.bin" ContentType="image/svg+xml"/>
  <Override PartName="/ppt/slides/slide11.xml" ContentType="application/vnd.openxmlformats-officedocument.presentationml.slide+xml"/>
  <Override PartName="/ppt/media/image150.bin" ContentType="image/svg+xml"/>
  <Override PartName="/ppt/media/image152.bin" ContentType="image/svg+xml"/>
  <Override PartName="/ppt/slides/slide12.xml" ContentType="application/vnd.openxmlformats-officedocument.presentationml.slide+xml"/>
  <Override PartName="/ppt/media/image161.bin" ContentType="image/svg+xml"/>
  <Override PartName="/ppt/media/image164.bin" ContentType="image/jpeg"/>
  <Override PartName="/ppt/media/image165.bin" ContentType="image/svg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p15="http://schemas.microsoft.com/office/powerpoint/2012/main" xmlns:a="http://schemas.openxmlformats.org/drawingml/2006/main" xmlns:r="http://schemas.openxmlformats.org/officeDocument/2006/relationships" xmlns:p="http://schemas.openxmlformats.org/presentationml/2006/main" embedTrueTypeFonts="1" saveSubsetFonts="0">
  <p:sldMasterIdLst>
    <p:sldMasterId id="2147483672" r:id="rId1"/>
  </p:sldMasterIdLst>
  <p:sldIdLst>
    <p:sldId id="301" r:id="rId6"/>
    <p:sldId id="314" r:id="rId15"/>
    <p:sldId id="381" r:id="rId59"/>
    <p:sldId id="454" r:id="rId87"/>
    <p:sldId id="503" r:id="rId114"/>
    <p:sldId id="544" r:id="rId132"/>
    <p:sldId id="587" r:id="rId168"/>
    <p:sldId id="629" r:id="rId200"/>
    <p:sldId id="678" r:id="rId230"/>
    <p:sldId id="735" r:id="rId260"/>
    <p:sldId id="776" r:id="rId293"/>
    <p:sldId id="823" r:id="rId317"/>
  </p:sldIdLst>
  <p:sldSz cx="18288000" cy="10287000"/>
  <p:notesSz cx="18288000" cy="10287000"/>
  <p:embeddedFontLst>
    <p:embeddedFont>
      <p:font typeface="IBM Plex Serif SemiBold" pitchFamily="2" charset="77"/>
      <p:regular r:id="rId333"/>
    </p:embeddedFont>
    <p:embeddedFont>
      <p:font typeface="IBM Plex Sans" pitchFamily="2" charset="77"/>
      <p:regular r:id="rId334"/>
      <p:bold r:id="rId335"/>
    </p:embeddedFont>
    <p:embeddedFont>
      <p:font typeface="Noto Serif SemiBold" pitchFamily="2" charset="77"/>
      <p:regular r:id="rId336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294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&#65279;<?xml version="1.0" encoding="utf-8"?><Relationships xmlns="http://schemas.openxmlformats.org/package/2006/relationships"><Relationship Type="http://schemas.openxmlformats.org/officeDocument/2006/relationships/viewProps" Target="viewProps.xml" Id="rId3" /><Relationship Type="http://schemas.openxmlformats.org/officeDocument/2006/relationships/presProps" Target="presProps.xml" Id="rId2" /><Relationship Type="http://schemas.openxmlformats.org/officeDocument/2006/relationships/slideMaster" Target="slideMasters/slideMaster1.xml" Id="rId1" /><Relationship Type="http://schemas.openxmlformats.org/officeDocument/2006/relationships/tableStyles" Target="tableStyles.xml" Id="rId5" /><Relationship Type="http://schemas.openxmlformats.org/officeDocument/2006/relationships/theme" Target="theme/theme1.xml" Id="rId4" /><Relationship Type="http://schemas.openxmlformats.org/officeDocument/2006/relationships/slide" Target="/ppt/slides/slide1.xml" Id="rId6" /><Relationship Type="http://schemas.openxmlformats.org/officeDocument/2006/relationships/slide" Target="/ppt/slides/slide2.xml" Id="rId15" /><Relationship Type="http://schemas.openxmlformats.org/officeDocument/2006/relationships/slide" Target="/ppt/slides/slide3.xml" Id="rId59" /><Relationship Type="http://schemas.openxmlformats.org/officeDocument/2006/relationships/slide" Target="/ppt/slides/slide4.xml" Id="rId87" /><Relationship Type="http://schemas.openxmlformats.org/officeDocument/2006/relationships/slide" Target="/ppt/slides/slide5.xml" Id="rId114" /><Relationship Type="http://schemas.openxmlformats.org/officeDocument/2006/relationships/slide" Target="/ppt/slides/slide6.xml" Id="rId132" /><Relationship Type="http://schemas.openxmlformats.org/officeDocument/2006/relationships/slide" Target="/ppt/slides/slide7.xml" Id="rId168" /><Relationship Type="http://schemas.openxmlformats.org/officeDocument/2006/relationships/slide" Target="/ppt/slides/slide8.xml" Id="rId200" /><Relationship Type="http://schemas.openxmlformats.org/officeDocument/2006/relationships/slide" Target="/ppt/slides/slide9.xml" Id="rId230" /><Relationship Type="http://schemas.openxmlformats.org/officeDocument/2006/relationships/slide" Target="/ppt/slides/slide10.xml" Id="rId260" /><Relationship Type="http://schemas.openxmlformats.org/officeDocument/2006/relationships/slide" Target="/ppt/slides/slide11.xml" Id="rId293" /><Relationship Type="http://schemas.openxmlformats.org/officeDocument/2006/relationships/slide" Target="/ppt/slides/slide12.xml" Id="rId317" /><Relationship Type="http://schemas.openxmlformats.org/officeDocument/2006/relationships/font" Target="/ppt/fonts/font.dat" Id="rId333" /><Relationship Type="http://schemas.openxmlformats.org/officeDocument/2006/relationships/font" Target="/ppt/fonts/font2.dat" Id="rId334" /><Relationship Type="http://schemas.openxmlformats.org/officeDocument/2006/relationships/font" Target="/ppt/fonts/font3.dat" Id="rId335" /><Relationship Type="http://schemas.openxmlformats.org/officeDocument/2006/relationships/font" Target="/ppt/fonts/font4.dat" Id="rId336" 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8CEAE-9ACF-4870-96B2-2FDD755B4008}" type="datetimeFigureOut">
              <a:rPr lang="en-IN" smtClean="0"/>
              <a:t>21-01-20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14AC96-115D-4CF4-9B0B-0F2A89887B52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534757450"/>
      </p:ext>
    </p:extLst>
  </p:cSld>
  <p:clrMapOvr>
    <a:masterClrMapping/>
  </p:clrMapOvr>
</p:sldLayout>
</file>

<file path=ppt/slideLayouts/slideLayout10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8CEAE-9ACF-4870-96B2-2FDD755B4008}" type="datetimeFigureOut">
              <a:rPr lang="en-IN" smtClean="0"/>
              <a:t>21-01-20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14AC96-115D-4CF4-9B0B-0F2A89887B52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333150442"/>
      </p:ext>
    </p:extLst>
  </p:cSld>
  <p:clrMapOvr>
    <a:masterClrMapping/>
  </p:clrMapOvr>
</p:sldLayout>
</file>

<file path=ppt/slideLayouts/slideLayout11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8CEAE-9ACF-4870-96B2-2FDD755B4008}" type="datetimeFigureOut">
              <a:rPr lang="en-IN" smtClean="0"/>
              <a:t>21-01-20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14AC96-115D-4CF4-9B0B-0F2A89887B52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276995647"/>
      </p:ext>
    </p:extLst>
  </p:cSld>
  <p:clrMapOvr>
    <a:masterClrMapping/>
  </p:clrMapOvr>
</p:sldLayout>
</file>

<file path=ppt/slideLayouts/slideLayout2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8CEAE-9ACF-4870-96B2-2FDD755B4008}" type="datetimeFigureOut">
              <a:rPr lang="en-IN" smtClean="0"/>
              <a:t>21-01-20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14AC96-115D-4CF4-9B0B-0F2A89887B52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138595789"/>
      </p:ext>
    </p:extLst>
  </p:cSld>
  <p:clrMapOvr>
    <a:masterClrMapping/>
  </p:clrMapOvr>
</p:sldLayout>
</file>

<file path=ppt/slideLayouts/slideLayout3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8CEAE-9ACF-4870-96B2-2FDD755B4008}" type="datetimeFigureOut">
              <a:rPr lang="en-IN" smtClean="0"/>
              <a:t>21-01-20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14AC96-115D-4CF4-9B0B-0F2A89887B52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889559282"/>
      </p:ext>
    </p:extLst>
  </p:cSld>
  <p:clrMapOvr>
    <a:masterClrMapping/>
  </p:clrMapOvr>
</p:sldLayout>
</file>

<file path=ppt/slideLayouts/slideLayout4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8CEAE-9ACF-4870-96B2-2FDD755B4008}" type="datetimeFigureOut">
              <a:rPr lang="en-IN" smtClean="0"/>
              <a:t>21-01-20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14AC96-115D-4CF4-9B0B-0F2A89887B52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63965825"/>
      </p:ext>
    </p:extLst>
  </p:cSld>
  <p:clrMapOvr>
    <a:masterClrMapping/>
  </p:clrMapOvr>
</p:sldLayout>
</file>

<file path=ppt/slideLayouts/slideLayout5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8CEAE-9ACF-4870-96B2-2FDD755B4008}" type="datetimeFigureOut">
              <a:rPr lang="en-IN" smtClean="0"/>
              <a:t>21-01-20</a:t>
            </a:fld>
            <a:endParaRPr lang="en-I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14AC96-115D-4CF4-9B0B-0F2A89887B52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781391113"/>
      </p:ext>
    </p:extLst>
  </p:cSld>
  <p:clrMapOvr>
    <a:masterClrMapping/>
  </p:clrMapOvr>
</p:sldLayout>
</file>

<file path=ppt/slideLayouts/slideLayout6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8CEAE-9ACF-4870-96B2-2FDD755B4008}" type="datetimeFigureOut">
              <a:rPr lang="en-IN" smtClean="0"/>
              <a:t>21-01-20</a:t>
            </a:fld>
            <a:endParaRPr lang="en-I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14AC96-115D-4CF4-9B0B-0F2A89887B52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320817637"/>
      </p:ext>
    </p:extLst>
  </p:cSld>
  <p:clrMapOvr>
    <a:masterClrMapping/>
  </p:clrMapOvr>
</p:sldLayout>
</file>

<file path=ppt/slideLayouts/slideLayout7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8CEAE-9ACF-4870-96B2-2FDD755B4008}" type="datetimeFigureOut">
              <a:rPr lang="en-IN" smtClean="0"/>
              <a:t>21-01-20</a:t>
            </a:fld>
            <a:endParaRPr lang="en-I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14AC96-115D-4CF4-9B0B-0F2A89887B52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706754893"/>
      </p:ext>
    </p:extLst>
  </p:cSld>
  <p:clrMapOvr>
    <a:masterClrMapping/>
  </p:clrMapOvr>
</p:sldLayout>
</file>

<file path=ppt/slideLayouts/slideLayout8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8CEAE-9ACF-4870-96B2-2FDD755B4008}" type="datetimeFigureOut">
              <a:rPr lang="en-IN" smtClean="0"/>
              <a:t>21-01-20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14AC96-115D-4CF4-9B0B-0F2A89887B52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470941404"/>
      </p:ext>
    </p:extLst>
  </p:cSld>
  <p:clrMapOvr>
    <a:masterClrMapping/>
  </p:clrMapOvr>
</p:sldLayout>
</file>

<file path=ppt/slideLayouts/slideLayout9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8CEAE-9ACF-4870-96B2-2FDD755B4008}" type="datetimeFigureOut">
              <a:rPr lang="en-IN" smtClean="0"/>
              <a:t>21-01-20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14AC96-115D-4CF4-9B0B-0F2A89887B52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688802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B8CEAE-9ACF-4870-96B2-2FDD755B4008}" type="datetimeFigureOut">
              <a:rPr lang="en-IN" smtClean="0"/>
              <a:t>21-01-20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14AC96-115D-4CF4-9B0B-0F2A89887B52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7780842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&#65279;<?xml version="1.0" encoding="utf-8"?><Relationships xmlns="http://schemas.openxmlformats.org/package/2006/relationships"><Relationship Type="http://schemas.openxmlformats.org/officeDocument/2006/relationships/slideLayout" Target="/ppt/slideLayouts/slideLayout7.xml" Id="rId7" /><Relationship Type="http://schemas.openxmlformats.org/officeDocument/2006/relationships/image" Target="/ppt/media/image.bin" Id="rId9" /><Relationship Type="http://schemas.openxmlformats.org/officeDocument/2006/relationships/image" Target="/ppt/media/image2.bin" Id="rId11" /><Relationship Type="http://schemas.openxmlformats.org/officeDocument/2006/relationships/image" Target="/ppt/media/image3.bin" Id="rId13" /><Relationship Type="http://schemas.openxmlformats.org/officeDocument/2006/relationships/image" Target="/ppt/media/image4.bin" Id="rId14" /></Relationships>
</file>

<file path=ppt/slides/_rels/slide10.xml.rels>&#65279;<?xml version="1.0" encoding="utf-8"?><Relationships xmlns="http://schemas.openxmlformats.org/package/2006/relationships"><Relationship Type="http://schemas.openxmlformats.org/officeDocument/2006/relationships/slideLayout" Target="/ppt/slideLayouts/slideLayout7.xml" Id="rId261" /><Relationship Type="http://schemas.openxmlformats.org/officeDocument/2006/relationships/image" Target="/ppt/media/image130.bin" Id="rId263" /><Relationship Type="http://schemas.openxmlformats.org/officeDocument/2006/relationships/image" Target="/ppt/media/image131.bin" Id="rId265" /><Relationship Type="http://schemas.openxmlformats.org/officeDocument/2006/relationships/image" Target="/ppt/media/image132.bin" Id="rId267" /><Relationship Type="http://schemas.openxmlformats.org/officeDocument/2006/relationships/image" Target="/ppt/media/image133.bin" Id="rId269" /><Relationship Type="http://schemas.openxmlformats.org/officeDocument/2006/relationships/image" Target="/ppt/media/image134.bin" Id="rId271" /><Relationship Type="http://schemas.openxmlformats.org/officeDocument/2006/relationships/image" Target="/ppt/media/image135.bin" Id="rId273" /><Relationship Type="http://schemas.openxmlformats.org/officeDocument/2006/relationships/image" Target="/ppt/media/image136.bin" Id="rId275" /><Relationship Type="http://schemas.openxmlformats.org/officeDocument/2006/relationships/image" Target="/ppt/media/image137.bin" Id="rId277" /><Relationship Type="http://schemas.openxmlformats.org/officeDocument/2006/relationships/image" Target="/ppt/media/image138.bin" Id="rId279" /><Relationship Type="http://schemas.openxmlformats.org/officeDocument/2006/relationships/image" Target="/ppt/media/image139.bin" Id="rId281" /><Relationship Type="http://schemas.openxmlformats.org/officeDocument/2006/relationships/image" Target="/ppt/media/image140.bin" Id="rId282" /><Relationship Type="http://schemas.openxmlformats.org/officeDocument/2006/relationships/image" Target="/ppt/media/image141.bin" Id="rId284" /><Relationship Type="http://schemas.openxmlformats.org/officeDocument/2006/relationships/image" Target="/ppt/media/image142.bin" Id="rId286" /><Relationship Type="http://schemas.openxmlformats.org/officeDocument/2006/relationships/image" Target="/ppt/media/image143.bin" Id="rId287" /><Relationship Type="http://schemas.openxmlformats.org/officeDocument/2006/relationships/image" Target="/ppt/media/image144.bin" Id="rId289" /><Relationship Type="http://schemas.openxmlformats.org/officeDocument/2006/relationships/image" Target="/ppt/media/image145.bin" Id="rId291" /><Relationship Type="http://schemas.openxmlformats.org/officeDocument/2006/relationships/image" Target="/ppt/media/image146.bin" Id="rId292" /></Relationships>
</file>

<file path=ppt/slides/_rels/slide11.xml.rels>&#65279;<?xml version="1.0" encoding="utf-8"?><Relationships xmlns="http://schemas.openxmlformats.org/package/2006/relationships"><Relationship Type="http://schemas.openxmlformats.org/officeDocument/2006/relationships/slideLayout" Target="/ppt/slideLayouts/slideLayout7.xml" Id="rId294" /><Relationship Type="http://schemas.openxmlformats.org/officeDocument/2006/relationships/image" Target="/ppt/media/image147.bin" Id="rId296" /><Relationship Type="http://schemas.openxmlformats.org/officeDocument/2006/relationships/image" Target="/ppt/media/image148.bin" Id="rId298" /><Relationship Type="http://schemas.openxmlformats.org/officeDocument/2006/relationships/image" Target="/ppt/media/image149.bin" Id="rId300" /><Relationship Type="http://schemas.openxmlformats.org/officeDocument/2006/relationships/image" Target="/ppt/media/image150.bin" Id="rId302" /><Relationship Type="http://schemas.openxmlformats.org/officeDocument/2006/relationships/image" Target="/ppt/media/image151.bin" Id="rId303" /><Relationship Type="http://schemas.openxmlformats.org/officeDocument/2006/relationships/image" Target="/ppt/media/image152.bin" Id="rId305" /><Relationship Type="http://schemas.openxmlformats.org/officeDocument/2006/relationships/image" Target="/ppt/media/image153.bin" Id="rId306" /><Relationship Type="http://schemas.openxmlformats.org/officeDocument/2006/relationships/image" Target="/ppt/media/image154.bin" Id="rId308" /><Relationship Type="http://schemas.openxmlformats.org/officeDocument/2006/relationships/image" Target="/ppt/media/image155.bin" Id="rId310" /><Relationship Type="http://schemas.openxmlformats.org/officeDocument/2006/relationships/image" Target="/ppt/media/image156.bin" Id="rId312" /><Relationship Type="http://schemas.openxmlformats.org/officeDocument/2006/relationships/image" Target="/ppt/media/image157.bin" Id="rId314" /><Relationship Type="http://schemas.openxmlformats.org/officeDocument/2006/relationships/image" Target="/ppt/media/image158.bin" Id="rId316" /></Relationships>
</file>

<file path=ppt/slides/_rels/slide12.xml.rels>&#65279;<?xml version="1.0" encoding="utf-8"?><Relationships xmlns="http://schemas.openxmlformats.org/package/2006/relationships"><Relationship Type="http://schemas.openxmlformats.org/officeDocument/2006/relationships/slideLayout" Target="/ppt/slideLayouts/slideLayout7.xml" Id="rId318" /><Relationship Type="http://schemas.openxmlformats.org/officeDocument/2006/relationships/image" Target="/ppt/media/image159.bin" Id="rId320" /><Relationship Type="http://schemas.openxmlformats.org/officeDocument/2006/relationships/image" Target="/ppt/media/image160.bin" Id="rId322" /><Relationship Type="http://schemas.openxmlformats.org/officeDocument/2006/relationships/image" Target="/ppt/media/image161.bin" Id="rId324" /><Relationship Type="http://schemas.openxmlformats.org/officeDocument/2006/relationships/image" Target="/ppt/media/image162.bin" Id="rId325" /><Relationship Type="http://schemas.openxmlformats.org/officeDocument/2006/relationships/image" Target="/ppt/media/image163.bin" Id="rId327" /><Relationship Type="http://schemas.openxmlformats.org/officeDocument/2006/relationships/image" Target="/ppt/media/image164.bin" Id="rId329" /><Relationship Type="http://schemas.openxmlformats.org/officeDocument/2006/relationships/image" Target="/ppt/media/image165.bin" Id="rId331" /><Relationship Type="http://schemas.openxmlformats.org/officeDocument/2006/relationships/image" Target="/ppt/media/image166.bin" Id="rId332" /></Relationships>
</file>

<file path=ppt/slides/_rels/slide2.xml.rels>&#65279;<?xml version="1.0" encoding="utf-8"?><Relationships xmlns="http://schemas.openxmlformats.org/package/2006/relationships"><Relationship Type="http://schemas.openxmlformats.org/officeDocument/2006/relationships/slideLayout" Target="/ppt/slideLayouts/slideLayout7.xml" Id="rId16" /><Relationship Type="http://schemas.openxmlformats.org/officeDocument/2006/relationships/image" Target="/ppt/media/image5.bin" Id="rId18" /><Relationship Type="http://schemas.openxmlformats.org/officeDocument/2006/relationships/image" Target="/ppt/media/image6.bin" Id="rId20" /><Relationship Type="http://schemas.openxmlformats.org/officeDocument/2006/relationships/image" Target="/ppt/media/image7.bin" Id="rId22" /><Relationship Type="http://schemas.openxmlformats.org/officeDocument/2006/relationships/image" Target="/ppt/media/image8.bin" Id="rId24" /><Relationship Type="http://schemas.openxmlformats.org/officeDocument/2006/relationships/image" Target="/ppt/media/image9.bin" Id="rId25" /><Relationship Type="http://schemas.openxmlformats.org/officeDocument/2006/relationships/image" Target="/ppt/media/image10.bin" Id="rId27" /><Relationship Type="http://schemas.openxmlformats.org/officeDocument/2006/relationships/image" Target="/ppt/media/image11.bin" Id="rId28" /><Relationship Type="http://schemas.openxmlformats.org/officeDocument/2006/relationships/image" Target="/ppt/media/image12.bin" Id="rId30" /><Relationship Type="http://schemas.openxmlformats.org/officeDocument/2006/relationships/image" Target="/ppt/media/image13.bin" Id="rId32" /><Relationship Type="http://schemas.openxmlformats.org/officeDocument/2006/relationships/image" Target="/ppt/media/image14.bin" Id="rId34" /><Relationship Type="http://schemas.openxmlformats.org/officeDocument/2006/relationships/image" Target="/ppt/media/image15.bin" Id="rId36" /><Relationship Type="http://schemas.openxmlformats.org/officeDocument/2006/relationships/image" Target="/ppt/media/image16.bin" Id="rId38" /><Relationship Type="http://schemas.openxmlformats.org/officeDocument/2006/relationships/image" Target="/ppt/media/image17.bin" Id="rId40" /><Relationship Type="http://schemas.openxmlformats.org/officeDocument/2006/relationships/image" Target="/ppt/media/image18.bin" Id="rId42" /><Relationship Type="http://schemas.openxmlformats.org/officeDocument/2006/relationships/image" Target="/ppt/media/image19.bin" Id="rId44" /><Relationship Type="http://schemas.openxmlformats.org/officeDocument/2006/relationships/image" Target="/ppt/media/image20.bin" Id="rId46" /><Relationship Type="http://schemas.openxmlformats.org/officeDocument/2006/relationships/image" Target="/ppt/media/image21.bin" Id="rId48" /><Relationship Type="http://schemas.openxmlformats.org/officeDocument/2006/relationships/image" Target="/ppt/media/image22.bin" Id="rId50" /><Relationship Type="http://schemas.openxmlformats.org/officeDocument/2006/relationships/image" Target="/ppt/media/image23.bin" Id="rId52" /><Relationship Type="http://schemas.openxmlformats.org/officeDocument/2006/relationships/image" Target="/ppt/media/image24.bin" Id="rId54" /><Relationship Type="http://schemas.openxmlformats.org/officeDocument/2006/relationships/image" Target="/ppt/media/image25.bin" Id="rId56" /><Relationship Type="http://schemas.openxmlformats.org/officeDocument/2006/relationships/image" Target="/ppt/media/image26.bin" Id="rId58" /></Relationships>
</file>

<file path=ppt/slides/_rels/slide3.xml.rels>&#65279;<?xml version="1.0" encoding="utf-8"?><Relationships xmlns="http://schemas.openxmlformats.org/package/2006/relationships"><Relationship Type="http://schemas.openxmlformats.org/officeDocument/2006/relationships/slideLayout" Target="/ppt/slideLayouts/slideLayout7.xml" Id="rId60" /><Relationship Type="http://schemas.openxmlformats.org/officeDocument/2006/relationships/image" Target="/ppt/media/image27.bin" Id="rId62" /><Relationship Type="http://schemas.openxmlformats.org/officeDocument/2006/relationships/image" Target="/ppt/media/image28.bin" Id="rId64" /><Relationship Type="http://schemas.openxmlformats.org/officeDocument/2006/relationships/image" Target="/ppt/media/image29.bin" Id="rId66" /><Relationship Type="http://schemas.openxmlformats.org/officeDocument/2006/relationships/image" Target="/ppt/media/image30.bin" Id="rId68" /><Relationship Type="http://schemas.openxmlformats.org/officeDocument/2006/relationships/image" Target="/ppt/media/image31.bin" Id="rId69" /><Relationship Type="http://schemas.openxmlformats.org/officeDocument/2006/relationships/image" Target="/ppt/media/image32.bin" Id="rId71" /><Relationship Type="http://schemas.openxmlformats.org/officeDocument/2006/relationships/image" Target="/ppt/media/image33.bin" Id="rId72" /><Relationship Type="http://schemas.openxmlformats.org/officeDocument/2006/relationships/image" Target="/ppt/media/image34.bin" Id="rId74" /><Relationship Type="http://schemas.openxmlformats.org/officeDocument/2006/relationships/image" Target="/ppt/media/image35.bin" Id="rId76" /><Relationship Type="http://schemas.openxmlformats.org/officeDocument/2006/relationships/image" Target="/ppt/media/image36.bin" Id="rId78" /><Relationship Type="http://schemas.openxmlformats.org/officeDocument/2006/relationships/image" Target="/ppt/media/image37.bin" Id="rId80" /><Relationship Type="http://schemas.openxmlformats.org/officeDocument/2006/relationships/image" Target="/ppt/media/image38.bin" Id="rId82" /><Relationship Type="http://schemas.openxmlformats.org/officeDocument/2006/relationships/image" Target="/ppt/media/image39.bin" Id="rId84" /><Relationship Type="http://schemas.openxmlformats.org/officeDocument/2006/relationships/image" Target="/ppt/media/image40.bin" Id="rId86" /></Relationships>
</file>

<file path=ppt/slides/_rels/slide4.xml.rels>&#65279;<?xml version="1.0" encoding="utf-8"?><Relationships xmlns="http://schemas.openxmlformats.org/package/2006/relationships"><Relationship Type="http://schemas.openxmlformats.org/officeDocument/2006/relationships/slideLayout" Target="/ppt/slideLayouts/slideLayout7.xml" Id="rId88" /><Relationship Type="http://schemas.openxmlformats.org/officeDocument/2006/relationships/image" Target="/ppt/media/image41.bin" Id="rId90" /><Relationship Type="http://schemas.openxmlformats.org/officeDocument/2006/relationships/image" Target="/ppt/media/image42.bin" Id="rId92" /><Relationship Type="http://schemas.openxmlformats.org/officeDocument/2006/relationships/image" Target="/ppt/media/image43.bin" Id="rId94" /><Relationship Type="http://schemas.openxmlformats.org/officeDocument/2006/relationships/image" Target="/ppt/media/image44.bin" Id="rId95" /><Relationship Type="http://schemas.openxmlformats.org/officeDocument/2006/relationships/image" Target="/ppt/media/image45.bin" Id="rId97" /><Relationship Type="http://schemas.openxmlformats.org/officeDocument/2006/relationships/image" Target="/ppt/media/image46.bin" Id="rId99" /><Relationship Type="http://schemas.openxmlformats.org/officeDocument/2006/relationships/image" Target="/ppt/media/image47.bin" Id="rId101" /><Relationship Type="http://schemas.openxmlformats.org/officeDocument/2006/relationships/image" Target="/ppt/media/image48.bin" Id="rId103" /><Relationship Type="http://schemas.openxmlformats.org/officeDocument/2006/relationships/image" Target="/ppt/media/image49.bin" Id="rId105" /><Relationship Type="http://schemas.openxmlformats.org/officeDocument/2006/relationships/image" Target="/ppt/media/image50.bin" Id="rId107" /><Relationship Type="http://schemas.openxmlformats.org/officeDocument/2006/relationships/image" Target="/ppt/media/image51.bin" Id="rId109" /><Relationship Type="http://schemas.openxmlformats.org/officeDocument/2006/relationships/image" Target="/ppt/media/image52.bin" Id="rId111" /><Relationship Type="http://schemas.openxmlformats.org/officeDocument/2006/relationships/image" Target="/ppt/media/image53.bin" Id="rId113" /></Relationships>
</file>

<file path=ppt/slides/_rels/slide5.xml.rels>&#65279;<?xml version="1.0" encoding="utf-8"?><Relationships xmlns="http://schemas.openxmlformats.org/package/2006/relationships"><Relationship Type="http://schemas.openxmlformats.org/officeDocument/2006/relationships/slideLayout" Target="/ppt/slideLayouts/slideLayout7.xml" Id="rId115" /><Relationship Type="http://schemas.openxmlformats.org/officeDocument/2006/relationships/image" Target="/ppt/media/image54.bin" Id="rId117" /><Relationship Type="http://schemas.openxmlformats.org/officeDocument/2006/relationships/image" Target="/ppt/media/image55.bin" Id="rId119" /><Relationship Type="http://schemas.openxmlformats.org/officeDocument/2006/relationships/image" Target="/ppt/media/image56.bin" Id="rId121" /><Relationship Type="http://schemas.openxmlformats.org/officeDocument/2006/relationships/image" Target="/ppt/media/image57.bin" Id="rId123" /><Relationship Type="http://schemas.openxmlformats.org/officeDocument/2006/relationships/image" Target="/ppt/media/image58.bin" Id="rId125" /><Relationship Type="http://schemas.openxmlformats.org/officeDocument/2006/relationships/image" Target="/ppt/media/image59.bin" Id="rId127" /><Relationship Type="http://schemas.openxmlformats.org/officeDocument/2006/relationships/image" Target="/ppt/media/image60.bin" Id="rId129" /><Relationship Type="http://schemas.openxmlformats.org/officeDocument/2006/relationships/image" Target="/ppt/media/image61.bin" Id="rId131" /></Relationships>
</file>

<file path=ppt/slides/_rels/slide6.xml.rels>&#65279;<?xml version="1.0" encoding="utf-8"?><Relationships xmlns="http://schemas.openxmlformats.org/package/2006/relationships"><Relationship Type="http://schemas.openxmlformats.org/officeDocument/2006/relationships/slideLayout" Target="/ppt/slideLayouts/slideLayout7.xml" Id="rId133" /><Relationship Type="http://schemas.openxmlformats.org/officeDocument/2006/relationships/image" Target="/ppt/media/image62.bin" Id="rId135" /><Relationship Type="http://schemas.openxmlformats.org/officeDocument/2006/relationships/image" Target="/ppt/media/image63.bin" Id="rId137" /><Relationship Type="http://schemas.openxmlformats.org/officeDocument/2006/relationships/image" Target="/ppt/media/image64.bin" Id="rId139" /><Relationship Type="http://schemas.openxmlformats.org/officeDocument/2006/relationships/image" Target="/ppt/media/image65.bin" Id="rId141" /><Relationship Type="http://schemas.openxmlformats.org/officeDocument/2006/relationships/image" Target="/ppt/media/image66.bin" Id="rId142" /><Relationship Type="http://schemas.openxmlformats.org/officeDocument/2006/relationships/image" Target="/ppt/media/image67.bin" Id="rId144" /><Relationship Type="http://schemas.openxmlformats.org/officeDocument/2006/relationships/image" Target="/ppt/media/image68.bin" Id="rId145" /><Relationship Type="http://schemas.openxmlformats.org/officeDocument/2006/relationships/image" Target="/ppt/media/image69.bin" Id="rId147" /><Relationship Type="http://schemas.openxmlformats.org/officeDocument/2006/relationships/image" Target="/ppt/media/image70.bin" Id="rId149" /><Relationship Type="http://schemas.openxmlformats.org/officeDocument/2006/relationships/image" Target="/ppt/media/image71.bin" Id="rId151" /><Relationship Type="http://schemas.openxmlformats.org/officeDocument/2006/relationships/image" Target="/ppt/media/image72.bin" Id="rId152" /><Relationship Type="http://schemas.openxmlformats.org/officeDocument/2006/relationships/image" Target="/ppt/media/image73.bin" Id="rId154" /><Relationship Type="http://schemas.openxmlformats.org/officeDocument/2006/relationships/image" Target="/ppt/media/image74.bin" Id="rId156" /><Relationship Type="http://schemas.openxmlformats.org/officeDocument/2006/relationships/image" Target="/ppt/media/image75.bin" Id="rId157" /><Relationship Type="http://schemas.openxmlformats.org/officeDocument/2006/relationships/image" Target="/ppt/media/image76.bin" Id="rId159" /><Relationship Type="http://schemas.openxmlformats.org/officeDocument/2006/relationships/image" Target="/ppt/media/image77.bin" Id="rId161" /><Relationship Type="http://schemas.openxmlformats.org/officeDocument/2006/relationships/image" Target="/ppt/media/image78.bin" Id="rId162" /><Relationship Type="http://schemas.openxmlformats.org/officeDocument/2006/relationships/image" Target="/ppt/media/image79.bin" Id="rId164" /><Relationship Type="http://schemas.openxmlformats.org/officeDocument/2006/relationships/image" Target="/ppt/media/image80.bin" Id="rId166" /><Relationship Type="http://schemas.openxmlformats.org/officeDocument/2006/relationships/image" Target="/ppt/media/image81.bin" Id="rId167" /></Relationships>
</file>

<file path=ppt/slides/_rels/slide7.xml.rels>&#65279;<?xml version="1.0" encoding="utf-8"?><Relationships xmlns="http://schemas.openxmlformats.org/package/2006/relationships"><Relationship Type="http://schemas.openxmlformats.org/officeDocument/2006/relationships/slideLayout" Target="/ppt/slideLayouts/slideLayout7.xml" Id="rId169" /><Relationship Type="http://schemas.openxmlformats.org/officeDocument/2006/relationships/image" Target="/ppt/media/image82.bin" Id="rId171" /><Relationship Type="http://schemas.openxmlformats.org/officeDocument/2006/relationships/image" Target="/ppt/media/image83.bin" Id="rId173" /><Relationship Type="http://schemas.openxmlformats.org/officeDocument/2006/relationships/image" Target="/ppt/media/image84.bin" Id="rId175" /><Relationship Type="http://schemas.openxmlformats.org/officeDocument/2006/relationships/image" Target="/ppt/media/image85.bin" Id="rId177" /><Relationship Type="http://schemas.openxmlformats.org/officeDocument/2006/relationships/image" Target="/ppt/media/image86.bin" Id="rId178" /><Relationship Type="http://schemas.openxmlformats.org/officeDocument/2006/relationships/image" Target="/ppt/media/image87.bin" Id="rId180" /><Relationship Type="http://schemas.openxmlformats.org/officeDocument/2006/relationships/image" Target="/ppt/media/image88.bin" Id="rId181" /><Relationship Type="http://schemas.openxmlformats.org/officeDocument/2006/relationships/image" Target="/ppt/media/image89.bin" Id="rId183" /><Relationship Type="http://schemas.openxmlformats.org/officeDocument/2006/relationships/image" Target="/ppt/media/image90.bin" Id="rId184" /><Relationship Type="http://schemas.openxmlformats.org/officeDocument/2006/relationships/image" Target="/ppt/media/image91.bin" Id="rId186" /><Relationship Type="http://schemas.openxmlformats.org/officeDocument/2006/relationships/image" Target="/ppt/media/image92.bin" Id="rId188" /><Relationship Type="http://schemas.openxmlformats.org/officeDocument/2006/relationships/image" Target="/ppt/media/image93.bin" Id="rId189" /><Relationship Type="http://schemas.openxmlformats.org/officeDocument/2006/relationships/image" Target="/ppt/media/image94.bin" Id="rId191" /><Relationship Type="http://schemas.openxmlformats.org/officeDocument/2006/relationships/image" Target="/ppt/media/image95.bin" Id="rId193" /><Relationship Type="http://schemas.openxmlformats.org/officeDocument/2006/relationships/image" Target="/ppt/media/image96.bin" Id="rId194" /><Relationship Type="http://schemas.openxmlformats.org/officeDocument/2006/relationships/image" Target="/ppt/media/image97.bin" Id="rId196" /><Relationship Type="http://schemas.openxmlformats.org/officeDocument/2006/relationships/image" Target="/ppt/media/image98.bin" Id="rId198" /><Relationship Type="http://schemas.openxmlformats.org/officeDocument/2006/relationships/image" Target="/ppt/media/image99.bin" Id="rId199" /></Relationships>
</file>

<file path=ppt/slides/_rels/slide8.xml.rels>&#65279;<?xml version="1.0" encoding="utf-8"?><Relationships xmlns="http://schemas.openxmlformats.org/package/2006/relationships"><Relationship Type="http://schemas.openxmlformats.org/officeDocument/2006/relationships/slideLayout" Target="/ppt/slideLayouts/slideLayout7.xml" Id="rId201" /><Relationship Type="http://schemas.openxmlformats.org/officeDocument/2006/relationships/image" Target="/ppt/media/image100.bin" Id="rId203" /><Relationship Type="http://schemas.openxmlformats.org/officeDocument/2006/relationships/image" Target="/ppt/media/image101.bin" Id="rId205" /><Relationship Type="http://schemas.openxmlformats.org/officeDocument/2006/relationships/image" Target="/ppt/media/image102.bin" Id="rId207" /><Relationship Type="http://schemas.openxmlformats.org/officeDocument/2006/relationships/image" Target="/ppt/media/image103.bin" Id="rId209" /><Relationship Type="http://schemas.openxmlformats.org/officeDocument/2006/relationships/image" Target="/ppt/media/image104.bin" Id="rId210" /><Relationship Type="http://schemas.openxmlformats.org/officeDocument/2006/relationships/image" Target="/ppt/media/image105.bin" Id="rId212" /><Relationship Type="http://schemas.openxmlformats.org/officeDocument/2006/relationships/image" Target="/ppt/media/image106.bin" Id="rId213" /><Relationship Type="http://schemas.openxmlformats.org/officeDocument/2006/relationships/image" Target="/ppt/media/image107.bin" Id="rId215" /><Relationship Type="http://schemas.openxmlformats.org/officeDocument/2006/relationships/image" Target="/ppt/media/image108.bin" Id="rId217" /><Relationship Type="http://schemas.openxmlformats.org/officeDocument/2006/relationships/image" Target="/ppt/media/image109.bin" Id="rId219" /><Relationship Type="http://schemas.openxmlformats.org/officeDocument/2006/relationships/image" Target="/ppt/media/image110.bin" Id="rId221" /><Relationship Type="http://schemas.openxmlformats.org/officeDocument/2006/relationships/image" Target="/ppt/media/image111.bin" Id="rId223" /><Relationship Type="http://schemas.openxmlformats.org/officeDocument/2006/relationships/image" Target="/ppt/media/image112.bin" Id="rId225" /><Relationship Type="http://schemas.openxmlformats.org/officeDocument/2006/relationships/image" Target="/ppt/media/image113.bin" Id="rId227" /><Relationship Type="http://schemas.openxmlformats.org/officeDocument/2006/relationships/image" Target="/ppt/media/image114.bin" Id="rId229" /></Relationships>
</file>

<file path=ppt/slides/_rels/slide9.xml.rels>&#65279;<?xml version="1.0" encoding="utf-8"?><Relationships xmlns="http://schemas.openxmlformats.org/package/2006/relationships"><Relationship Type="http://schemas.openxmlformats.org/officeDocument/2006/relationships/slideLayout" Target="/ppt/slideLayouts/slideLayout7.xml" Id="rId231" /><Relationship Type="http://schemas.openxmlformats.org/officeDocument/2006/relationships/image" Target="/ppt/media/image115.bin" Id="rId233" /><Relationship Type="http://schemas.openxmlformats.org/officeDocument/2006/relationships/image" Target="/ppt/media/image116.bin" Id="rId235" /><Relationship Type="http://schemas.openxmlformats.org/officeDocument/2006/relationships/image" Target="/ppt/media/image117.bin" Id="rId237" /><Relationship Type="http://schemas.openxmlformats.org/officeDocument/2006/relationships/image" Target="/ppt/media/image118.bin" Id="rId239" /><Relationship Type="http://schemas.openxmlformats.org/officeDocument/2006/relationships/image" Target="/ppt/media/image119.bin" Id="rId240" /><Relationship Type="http://schemas.openxmlformats.org/officeDocument/2006/relationships/image" Target="/ppt/media/image120.bin" Id="rId242" /><Relationship Type="http://schemas.openxmlformats.org/officeDocument/2006/relationships/image" Target="/ppt/media/image121.bin" Id="rId243" /><Relationship Type="http://schemas.openxmlformats.org/officeDocument/2006/relationships/image" Target="/ppt/media/image122.bin" Id="rId245" /><Relationship Type="http://schemas.openxmlformats.org/officeDocument/2006/relationships/image" Target="/ppt/media/image123.bin" Id="rId247" /><Relationship Type="http://schemas.openxmlformats.org/officeDocument/2006/relationships/image" Target="/ppt/media/image124.bin" Id="rId249" /><Relationship Type="http://schemas.openxmlformats.org/officeDocument/2006/relationships/image" Target="/ppt/media/image125.bin" Id="rId251" /><Relationship Type="http://schemas.openxmlformats.org/officeDocument/2006/relationships/image" Target="/ppt/media/image126.bin" Id="rId253" /><Relationship Type="http://schemas.openxmlformats.org/officeDocument/2006/relationships/image" Target="/ppt/media/image127.bin" Id="rId255" /><Relationship Type="http://schemas.openxmlformats.org/officeDocument/2006/relationships/image" Target="/ppt/media/image128.bin" Id="rId257" /><Relationship Type="http://schemas.openxmlformats.org/officeDocument/2006/relationships/image" Target="/ppt/media/image129.bin" Id="rId259" /></Relationships>
</file>

<file path=ppt/slides/slide1.xml><?xml version="1.0" encoding="utf-8"?>
<p:sld xmlns:a16="http://schemas.microsoft.com/office/drawing/2014/main" xmlns:asvg="http://schemas.microsoft.com/office/drawing/2016/SVG/main" xmlns:a14="http://schemas.microsoft.com/office/drawing/2010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300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2" name="Rect">
            <a:extLst>
              <a:ext uri="{FF2B5EF4-FFF2-40B4-BE49-F238E27FC236}">
                <a16:creationId xmlns:a16="http://schemas.microsoft.com/office/drawing/2014/main" id="{A8642F66-C0BB-4949-9A9C-024B120A5D52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alphaModFix amt="100000"/>
          </a:blip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03" name="Rect">
            <a:extLst>
              <a:ext uri="{FF2B5EF4-FFF2-40B4-BE49-F238E27FC236}">
                <a16:creationId xmlns:a16="http://schemas.microsoft.com/office/drawing/2014/main" id="{A8642F66-C0BB-4949-9A9C-024B120A5D52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alphaModFix amt="100000"/>
          </a:blip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05" name="layoutShapeInnerChild6">
            <a:extLst>
              <a:ext uri="{FF2B5EF4-FFF2-40B4-BE49-F238E27FC236}">
                <a16:creationId xmlns:a16="http://schemas.microsoft.com/office/drawing/2014/main" id="{A8642F66-C0BB-4949-9A9C-024B120A5D52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alphaModFix amt="100000"/>
            <a:extLst>
              <a:ext uri="{E11DE8FF-98C6-4FE3-9008-58D275F4E5F6}">
                <asvg:svgBlip xmlns:r="http://schemas.openxmlformats.org/officeDocument/2006/relationships" xmlns:asvg="http://schemas.microsoft.com/office/drawing/2016/SVG/main" r:embed="rId13"/>
                <a14:useLocalDpi xmlns:a14="http://schemas.microsoft.com/office/drawing/2010/main" val="0"/>
              </a:ext>
            </a:extLst>
          </a:blip>
          <a:srcRect l="0" t="0" r="0" b="0"/>
          <a:stretch/>
        </p:blipFill>
        <p:spPr>
          <a:xfrm>
            <a:off x="9692726" y="102840"/>
            <a:ext cx="8595270" cy="10184159"/>
          </a:xfrm>
          <a:prstGeom prst="rect">
            <a:avLst/>
          </a:prstGeom>
        </p:spPr>
      </p:pic>
      <p:sp>
        <p:nvSpPr>
          <p:cNvPr id="307" name="Awesome Presentation Title-0">
            <a:extLst>
              <a:ext uri="{FF2B5EF4-FFF2-40B4-BE49-F238E27FC236}">
                <a16:creationId xmlns:a16="http://schemas.microsoft.com/office/drawing/2014/main" id="{111B4A49-B930-4A89-A1CD-6CA2B3D95AED}"/>
              </a:ext>
            </a:extLst>
          </p:cNvPr>
          <p:cNvSpPr txBox="1"/>
          <p:nvPr/>
        </p:nvSpPr>
        <p:spPr>
          <a:xfrm>
            <a:off x="914400" y="914400"/>
            <a:ext cx="7362825" cy="1914525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t">
            <a:spAutoFit/>
          </a:bodyPr>
          <a:lstStyle/>
          <a:p>
            <a:pPr algn="l">
              <a:lnSpc>
                <a:spcPts val="7128"/>
              </a:lnSpc>
            </a:pPr>
            <a:r>
              <a:rPr lang="en-US" sz="6600" spc="-132" dirty="0">
                <a:solidFill>
                  <a:srgbClr val="181C24">
                    <a:alpha val="100000"/>
                  </a:srgbClr>
                </a:solidFill>
                <a:latin typeface="IBM Plex Serif SemiBold" panose="00000700000000000000" pitchFamily="2" charset="0"/>
              </a:rPr>
              <a:t>Case Study on Presentations AI</a:t>
            </a:r>
          </a:p>
        </p:txBody>
      </p:sp>
      <p:sp>
        <p:nvSpPr>
          <p:cNvPr id="309" name="A small sentence which explains all about this presentation-0">
            <a:extLst>
              <a:ext uri="{FF2B5EF4-FFF2-40B4-BE49-F238E27FC236}">
                <a16:creationId xmlns:a16="http://schemas.microsoft.com/office/drawing/2014/main" id="{111B4A49-B930-4A89-A1CD-6CA2B3D95AED}"/>
              </a:ext>
            </a:extLst>
          </p:cNvPr>
          <p:cNvSpPr txBox="1"/>
          <p:nvPr/>
        </p:nvSpPr>
        <p:spPr>
          <a:xfrm>
            <a:off x="914400" y="2929414"/>
            <a:ext cx="7362825" cy="1190625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t">
            <a:spAutoFit/>
          </a:bodyPr>
          <a:lstStyle/>
          <a:p>
            <a:pPr algn="l">
              <a:lnSpc>
                <a:spcPts val="3108"/>
              </a:lnSpc>
            </a:pPr>
            <a:r>
              <a:rPr lang="en-US" sz="2100" spc="-21" dirty="0">
                <a:solidFill>
                  <a:srgbClr val="6E7177">
                    <a:alpha val="100000"/>
                  </a:srgbClr>
                </a:solidFill>
                <a:latin typeface="IBM Plex Sans" panose="00000700000000000000" pitchFamily="2" charset="0"/>
              </a:rPr>
              <a:t>An in-depth analysis of Presentations AI, highlighting its applications, benefits, and transformative case studies across various industries.</a:t>
            </a:r>
          </a:p>
        </p:txBody>
      </p:sp>
      <p:sp>
        <p:nvSpPr>
          <p:cNvPr id="311" name="Presenter Name-430">
            <a:extLst>
              <a:ext uri="{FF2B5EF4-FFF2-40B4-BE49-F238E27FC236}">
                <a16:creationId xmlns:a16="http://schemas.microsoft.com/office/drawing/2014/main" id="{111B4A49-B930-4A89-A1CD-6CA2B3D95AED}"/>
              </a:ext>
            </a:extLst>
          </p:cNvPr>
          <p:cNvSpPr txBox="1"/>
          <p:nvPr/>
        </p:nvSpPr>
        <p:spPr>
          <a:xfrm>
            <a:off x="914400" y="8867775"/>
            <a:ext cx="7362825" cy="514350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t">
            <a:spAutoFit/>
          </a:bodyPr>
          <a:lstStyle/>
          <a:p>
            <a:pPr algn="l">
              <a:lnSpc>
                <a:spcPts val="3672"/>
              </a:lnSpc>
            </a:pPr>
            <a:r>
              <a:rPr lang="en-US" sz="2700" spc="-54" dirty="0">
                <a:solidFill>
                  <a:srgbClr val="181C24">
                    <a:alpha val="100000"/>
                  </a:srgbClr>
                </a:solidFill>
                <a:latin typeface="IBM Plex Serif SemiBold" panose="00000700000000000000" pitchFamily="2" charset="0"/>
              </a:rPr>
              <a:t>Manivasakan Jayaprakash</a:t>
            </a:r>
          </a:p>
        </p:txBody>
      </p:sp>
    </p:spTree>
    <p:extLst>
      <p:ext uri="{BB962C8B-B14F-4D97-AF65-F5344CB8AC3E}">
        <p14:creationId xmlns:p14="http://schemas.microsoft.com/office/powerpoint/2010/main" val="3648047976"/>
      </p:ext>
    </p:extLst>
  </p:cSld>
  <p:clrMapOvr>
    <a:masterClrMapping/>
  </p:clrMapOvr>
  <p:transition spd="med" p14:dur="700" advClick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200"/>
                                        <p:tgtEl>
                                          <p:spTgt spid="3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.074074075 L 0 0 E" pathEditMode="relative" ptsTypes="">
                                      <p:cBhvr>
                                        <p:cTn id="304" dur="1200" fill="hold"/>
                                        <p:tgtEl>
                                          <p:spTgt spid="30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" presetID="10" presetClass="entr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200"/>
                                        <p:tgtEl>
                                          <p:spTgt spid="3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789145E-07 0.07407118 L -3.1789145E-07 -2.8936952E-06 E" pathEditMode="relative" ptsTypes="">
                                      <p:cBhvr>
                                        <p:cTn id="306" dur="1200" fill="hold"/>
                                        <p:tgtEl>
                                          <p:spTgt spid="30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" presetID="10" presetClass="entr" presetSubtype="0" accel="50000" decel="50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600"/>
                                        <p:tgtEl>
                                          <p:spTgt spid="3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" presetID="64" presetClass="path" presetSubtype="0" accel="50000" decel="50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Motion origin="layout" path="M 0 0.046296295 L 0 0 E" pathEditMode="relative" ptsTypes="">
                                      <p:cBhvr>
                                        <p:cTn id="308" dur="600" fill="hold"/>
                                        <p:tgtEl>
                                          <p:spTgt spid="30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" presetID="10" presetClass="entr" presetSubtype="0" accel="50000" decel="5000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600"/>
                                        <p:tgtEl>
                                          <p:spTgt spid="3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" presetID="64" presetClass="path" presetSubtype="0" accel="50000" decel="5000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Motion origin="layout" path="M 0 0.046293415 L 0 -2.8822158E-06 E" pathEditMode="relative" ptsTypes="">
                                      <p:cBhvr>
                                        <p:cTn id="310" dur="600" fill="hold"/>
                                        <p:tgtEl>
                                          <p:spTgt spid="30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" presetID="10" presetClass="entr" presetSubtype="0" accel="50000" decel="5000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600"/>
                                        <p:tgtEl>
                                          <p:spTgt spid="3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" presetID="64" presetClass="path" presetSubtype="0" accel="50000" decel="5000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animMotion origin="layout" path="M 0 0.046296295 L 0 0 E" pathEditMode="relative" ptsTypes="">
                                      <p:cBhvr>
                                        <p:cTn id="312" dur="600" fill="hold"/>
                                        <p:tgtEl>
                                          <p:spTgt spid="3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3" grpId="0"/>
      <p:bldP spid="303" grpId="0"/>
      <p:bldP spid="305" grpId="0"/>
      <p:bldP spid="305" grpId="0"/>
      <p:bldP spid="307" grpId="0"/>
      <p:bldP spid="307" grpId="0"/>
      <p:bldP spid="309" grpId="0"/>
      <p:bldP spid="309" grpId="0"/>
      <p:bldP spid="311" grpId="0"/>
      <p:bldP spid="311" grpId="0"/>
    </p:bldLst>
  </p:timing>
</p:sld>
</file>

<file path=ppt/slides/slide10.xml><?xml version="1.0" encoding="utf-8"?>
<p:sld xmlns:a16="http://schemas.microsoft.com/office/drawing/2014/main" xmlns:asvg="http://schemas.microsoft.com/office/drawing/2016/SVG/main" xmlns:a14="http://schemas.microsoft.com/office/drawing/2010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734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6" name="Rect">
            <a:extLst>
              <a:ext uri="{FF2B5EF4-FFF2-40B4-BE49-F238E27FC236}">
                <a16:creationId xmlns:a16="http://schemas.microsoft.com/office/drawing/2014/main" id="{A8642F66-C0BB-4949-9A9C-024B120A5D52}"/>
              </a:ext>
            </a:extLst>
          </p:cNvPr>
          <p:cNvPicPr>
            <a:picLocks noChangeAspect="1"/>
          </p:cNvPicPr>
          <p:nvPr/>
        </p:nvPicPr>
        <p:blipFill rotWithShape="1">
          <a:blip r:embed="rId263">
            <a:alphaModFix amt="100000"/>
          </a:blip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737" name="Rect">
            <a:extLst>
              <a:ext uri="{FF2B5EF4-FFF2-40B4-BE49-F238E27FC236}">
                <a16:creationId xmlns:a16="http://schemas.microsoft.com/office/drawing/2014/main" id="{A8642F66-C0BB-4949-9A9C-024B120A5D52}"/>
              </a:ext>
            </a:extLst>
          </p:cNvPr>
          <p:cNvPicPr>
            <a:picLocks noChangeAspect="1"/>
          </p:cNvPicPr>
          <p:nvPr/>
        </p:nvPicPr>
        <p:blipFill rotWithShape="1">
          <a:blip r:embed="rId265">
            <a:alphaModFix amt="100000"/>
          </a:blip>
          <a:stretch/>
        </p:blipFill>
        <p:spPr>
          <a:xfrm>
            <a:off x="0" y="0"/>
            <a:ext cx="6667500" cy="6667500"/>
          </a:xfrm>
          <a:prstGeom prst="rect">
            <a:avLst/>
          </a:prstGeom>
        </p:spPr>
      </p:pic>
      <p:pic>
        <p:nvPicPr>
          <p:cNvPr id="739" name="Rect">
            <a:extLst>
              <a:ext uri="{FF2B5EF4-FFF2-40B4-BE49-F238E27FC236}">
                <a16:creationId xmlns:a16="http://schemas.microsoft.com/office/drawing/2014/main" id="{A8642F66-C0BB-4949-9A9C-024B120A5D52}"/>
              </a:ext>
            </a:extLst>
          </p:cNvPr>
          <p:cNvPicPr>
            <a:picLocks noChangeAspect="1"/>
          </p:cNvPicPr>
          <p:nvPr/>
        </p:nvPicPr>
        <p:blipFill rotWithShape="1">
          <a:blip r:embed="rId267">
            <a:alphaModFix amt="100000"/>
          </a:blip>
          <a:stretch/>
        </p:blipFill>
        <p:spPr>
          <a:xfrm>
            <a:off x="8046815" y="0"/>
            <a:ext cx="10239375" cy="10287000"/>
          </a:xfrm>
          <a:prstGeom prst="rect">
            <a:avLst/>
          </a:prstGeom>
        </p:spPr>
      </p:pic>
      <p:pic>
        <p:nvPicPr>
          <p:cNvPr id="741" name="Rect">
            <a:extLst>
              <a:ext uri="{FF2B5EF4-FFF2-40B4-BE49-F238E27FC236}">
                <a16:creationId xmlns:a16="http://schemas.microsoft.com/office/drawing/2014/main" id="{A8642F66-C0BB-4949-9A9C-024B120A5D52}"/>
              </a:ext>
            </a:extLst>
          </p:cNvPr>
          <p:cNvPicPr>
            <a:picLocks noChangeAspect="1"/>
          </p:cNvPicPr>
          <p:nvPr/>
        </p:nvPicPr>
        <p:blipFill rotWithShape="1">
          <a:blip r:embed="rId269">
            <a:alphaModFix amt="100000"/>
          </a:blip>
          <a:stretch/>
        </p:blipFill>
        <p:spPr>
          <a:xfrm>
            <a:off x="3200400" y="0"/>
            <a:ext cx="8782050" cy="10287000"/>
          </a:xfrm>
          <a:prstGeom prst="rect">
            <a:avLst/>
          </a:prstGeom>
        </p:spPr>
      </p:pic>
      <p:pic>
        <p:nvPicPr>
          <p:cNvPr id="743" name="9746b239-7336-4655-813a-d624444f8b11">
            <a:extLst>
              <a:ext uri="{FF2B5EF4-FFF2-40B4-BE49-F238E27FC236}">
                <a16:creationId xmlns:a16="http://schemas.microsoft.com/office/drawing/2014/main" id="{A8642F66-C0BB-4949-9A9C-024B120A5D52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271">
            <a:alphaModFix amt="100000"/>
          </a:blip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745" name="Rect">
            <a:extLst>
              <a:ext uri="{FF2B5EF4-FFF2-40B4-BE49-F238E27FC236}">
                <a16:creationId xmlns:a16="http://schemas.microsoft.com/office/drawing/2014/main" id="{A8642F66-C0BB-4949-9A9C-024B120A5D52}"/>
              </a:ext>
            </a:extLst>
          </p:cNvPr>
          <p:cNvPicPr>
            <a:picLocks noChangeAspect="1"/>
          </p:cNvPicPr>
          <p:nvPr/>
        </p:nvPicPr>
        <p:blipFill rotWithShape="1">
          <a:blip r:embed="rId273">
            <a:alphaModFix amt="100000"/>
          </a:blip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747" name="::before">
            <a:extLst>
              <a:ext uri="{FF2B5EF4-FFF2-40B4-BE49-F238E27FC236}">
                <a16:creationId xmlns:a16="http://schemas.microsoft.com/office/drawing/2014/main" id="{A8642F66-C0BB-4949-9A9C-024B120A5D52}"/>
              </a:ext>
            </a:extLst>
          </p:cNvPr>
          <p:cNvPicPr>
            <a:picLocks noChangeAspect="1"/>
          </p:cNvPicPr>
          <p:nvPr/>
        </p:nvPicPr>
        <p:blipFill rotWithShape="1">
          <a:blip r:embed="rId275">
            <a:alphaModFix amt="100000"/>
          </a:blip>
          <a:stretch/>
        </p:blipFill>
        <p:spPr>
          <a:xfrm>
            <a:off x="0" y="0"/>
            <a:ext cx="6162824" cy="10287000"/>
          </a:xfrm>
          <a:prstGeom prst="rect">
            <a:avLst/>
          </a:prstGeom>
        </p:spPr>
      </p:pic>
      <p:pic>
        <p:nvPicPr>
          <p:cNvPr id="749" name="::after">
            <a:extLst>
              <a:ext uri="{FF2B5EF4-FFF2-40B4-BE49-F238E27FC236}">
                <a16:creationId xmlns:a16="http://schemas.microsoft.com/office/drawing/2014/main" id="{A8642F66-C0BB-4949-9A9C-024B120A5D52}"/>
              </a:ext>
            </a:extLst>
          </p:cNvPr>
          <p:cNvPicPr>
            <a:picLocks noChangeAspect="1"/>
          </p:cNvPicPr>
          <p:nvPr/>
        </p:nvPicPr>
        <p:blipFill rotWithShape="1">
          <a:blip r:embed="rId277">
            <a:alphaModFix amt="100000"/>
          </a:blip>
          <a:stretch/>
        </p:blipFill>
        <p:spPr>
          <a:xfrm>
            <a:off x="0" y="0"/>
            <a:ext cx="6162824" cy="10287000"/>
          </a:xfrm>
          <a:prstGeom prst="rect">
            <a:avLst/>
          </a:prstGeom>
        </p:spPr>
      </p:pic>
      <p:pic>
        <p:nvPicPr>
          <p:cNvPr id="751" name="Rect">
            <a:extLst>
              <a:ext uri="{FF2B5EF4-FFF2-40B4-BE49-F238E27FC236}">
                <a16:creationId xmlns:a16="http://schemas.microsoft.com/office/drawing/2014/main" id="{A8642F66-C0BB-4949-9A9C-024B120A5D52}"/>
              </a:ext>
            </a:extLst>
          </p:cNvPr>
          <p:cNvPicPr>
            <a:picLocks noChangeAspect="1"/>
          </p:cNvPicPr>
          <p:nvPr/>
        </p:nvPicPr>
        <p:blipFill rotWithShape="1">
          <a:blip r:embed="rId279">
            <a:alphaModFix amt="100000"/>
          </a:blip>
          <a:stretch/>
        </p:blipFill>
        <p:spPr>
          <a:xfrm>
            <a:off x="10075069" y="1467892"/>
            <a:ext cx="1047750" cy="1047750"/>
          </a:xfrm>
          <a:prstGeom prst="rect">
            <a:avLst/>
          </a:prstGeom>
        </p:spPr>
      </p:pic>
      <p:pic>
        <p:nvPicPr>
          <p:cNvPr id="753" name="iconNode0">
            <a:extLst>
              <a:ext uri="{FF2B5EF4-FFF2-40B4-BE49-F238E27FC236}">
                <a16:creationId xmlns:a16="http://schemas.microsoft.com/office/drawing/2014/main" id="{A8642F66-C0BB-4949-9A9C-024B120A5D52}"/>
              </a:ext>
            </a:extLst>
          </p:cNvPr>
          <p:cNvPicPr>
            <a:picLocks noChangeAspect="1"/>
          </p:cNvPicPr>
          <p:nvPr/>
        </p:nvPicPr>
        <p:blipFill rotWithShape="1">
          <a:blip r:embed="rId282">
            <a:alphaModFix amt="100000"/>
            <a:extLst>
              <a:ext uri="{D4D4DB0F-0FF0-4B92-97D7-04BBF492C349}">
                <asvg:svgBlip xmlns:r="http://schemas.openxmlformats.org/officeDocument/2006/relationships" xmlns:asvg="http://schemas.microsoft.com/office/drawing/2016/SVG/main" r:embed="rId281"/>
                <a14:useLocalDpi xmlns:a14="http://schemas.microsoft.com/office/drawing/2010/main" val="0"/>
              </a:ext>
            </a:extLst>
          </a:blip>
          <a:srcRect l="0" t="0" r="0" b="0"/>
          <a:stretch/>
        </p:blipFill>
        <p:spPr>
          <a:xfrm>
            <a:off x="10337864" y="1730883"/>
            <a:ext cx="525685" cy="525685"/>
          </a:xfrm>
          <a:prstGeom prst="rect">
            <a:avLst/>
          </a:prstGeom>
        </p:spPr>
      </p:pic>
      <p:sp>
        <p:nvSpPr>
          <p:cNvPr id="755" name="Primary Heading-0">
            <a:extLst>
              <a:ext uri="{FF2B5EF4-FFF2-40B4-BE49-F238E27FC236}">
                <a16:creationId xmlns:a16="http://schemas.microsoft.com/office/drawing/2014/main" id="{111B4A49-B930-4A89-A1CD-6CA2B3D95AED}"/>
              </a:ext>
            </a:extLst>
          </p:cNvPr>
          <p:cNvSpPr txBox="1"/>
          <p:nvPr/>
        </p:nvSpPr>
        <p:spPr>
          <a:xfrm>
            <a:off x="11431334" y="1238536"/>
            <a:ext cx="6029325" cy="381000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t">
            <a:spAutoFit/>
          </a:bodyPr>
          <a:lstStyle/>
          <a:p>
            <a:pPr algn="l">
              <a:lnSpc>
                <a:spcPts val="2940"/>
              </a:lnSpc>
            </a:pPr>
            <a:r>
              <a:rPr lang="en-US" sz="2100" spc="-42" dirty="0">
                <a:solidFill>
                  <a:srgbClr val="181C24">
                    <a:alpha val="100000"/>
                  </a:srgbClr>
                </a:solidFill>
                <a:latin typeface="IBM Plex Serif SemiBold" panose="00000700000000000000" pitchFamily="2" charset="0"/>
              </a:rPr>
              <a:t>Emphasizing User Needs</a:t>
            </a:r>
          </a:p>
        </p:txBody>
      </p:sp>
      <p:sp>
        <p:nvSpPr>
          <p:cNvPr id="756" name="Description of a primary heading-0">
            <a:extLst>
              <a:ext uri="{FF2B5EF4-FFF2-40B4-BE49-F238E27FC236}">
                <a16:creationId xmlns:a16="http://schemas.microsoft.com/office/drawing/2014/main" id="{111B4A49-B930-4A89-A1CD-6CA2B3D95AED}"/>
              </a:ext>
            </a:extLst>
          </p:cNvPr>
          <p:cNvSpPr txBox="1"/>
          <p:nvPr/>
        </p:nvSpPr>
        <p:spPr>
          <a:xfrm>
            <a:off x="11431334" y="1707070"/>
            <a:ext cx="6029325" cy="1047750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t">
            <a:spAutoFit/>
          </a:bodyPr>
          <a:lstStyle/>
          <a:p>
            <a:pPr algn="l">
              <a:lnSpc>
                <a:spcPts val="2736"/>
              </a:lnSpc>
            </a:pPr>
            <a:r>
              <a:rPr lang="en-US" sz="1800" spc="-18" dirty="0">
                <a:solidFill>
                  <a:srgbClr val="181C24">
                    <a:alpha val="100000"/>
                  </a:srgbClr>
                </a:solidFill>
                <a:latin typeface="IBM Plex Sans" panose="00000700000000000000" pitchFamily="2" charset="0"/>
              </a:rPr>
              <a:t>Understanding user challenges and addressing them directly can lead to innovative solutions that meet real demands.</a:t>
            </a:r>
          </a:p>
        </p:txBody>
      </p:sp>
      <p:pic>
        <p:nvPicPr>
          <p:cNvPr id="757" name="Rect">
            <a:extLst>
              <a:ext uri="{FF2B5EF4-FFF2-40B4-BE49-F238E27FC236}">
                <a16:creationId xmlns:a16="http://schemas.microsoft.com/office/drawing/2014/main" id="{A8642F66-C0BB-4949-9A9C-024B120A5D52}"/>
              </a:ext>
            </a:extLst>
          </p:cNvPr>
          <p:cNvPicPr>
            <a:picLocks noChangeAspect="1"/>
          </p:cNvPicPr>
          <p:nvPr/>
        </p:nvPicPr>
        <p:blipFill rotWithShape="1">
          <a:blip r:embed="rId284">
            <a:alphaModFix amt="100000"/>
          </a:blip>
          <a:stretch/>
        </p:blipFill>
        <p:spPr>
          <a:xfrm>
            <a:off x="11489236" y="4617690"/>
            <a:ext cx="1047750" cy="1047750"/>
          </a:xfrm>
          <a:prstGeom prst="rect">
            <a:avLst/>
          </a:prstGeom>
        </p:spPr>
      </p:pic>
      <p:pic>
        <p:nvPicPr>
          <p:cNvPr id="759" name="iconNode1">
            <a:extLst>
              <a:ext uri="{FF2B5EF4-FFF2-40B4-BE49-F238E27FC236}">
                <a16:creationId xmlns:a16="http://schemas.microsoft.com/office/drawing/2014/main" id="{A8642F66-C0BB-4949-9A9C-024B120A5D52}"/>
              </a:ext>
            </a:extLst>
          </p:cNvPr>
          <p:cNvPicPr>
            <a:picLocks noChangeAspect="1"/>
          </p:cNvPicPr>
          <p:nvPr/>
        </p:nvPicPr>
        <p:blipFill rotWithShape="1">
          <a:blip r:embed="rId287">
            <a:alphaModFix amt="100000"/>
            <a:extLst>
              <a:ext uri="{662A36FD-0B8A-450F-AD6B-583F57E166DB}">
                <asvg:svgBlip xmlns:r="http://schemas.openxmlformats.org/officeDocument/2006/relationships" xmlns:asvg="http://schemas.microsoft.com/office/drawing/2016/SVG/main" r:embed="rId286"/>
                <a14:useLocalDpi xmlns:a14="http://schemas.microsoft.com/office/drawing/2010/main" val="0"/>
              </a:ext>
            </a:extLst>
          </a:blip>
          <a:srcRect l="0" t="0" r="0" b="0"/>
          <a:stretch/>
        </p:blipFill>
        <p:spPr>
          <a:xfrm>
            <a:off x="11752231" y="4880515"/>
            <a:ext cx="525685" cy="525685"/>
          </a:xfrm>
          <a:prstGeom prst="rect">
            <a:avLst/>
          </a:prstGeom>
        </p:spPr>
      </p:pic>
      <p:sp>
        <p:nvSpPr>
          <p:cNvPr id="761" name="Primary Heading-1">
            <a:extLst>
              <a:ext uri="{FF2B5EF4-FFF2-40B4-BE49-F238E27FC236}">
                <a16:creationId xmlns:a16="http://schemas.microsoft.com/office/drawing/2014/main" id="{111B4A49-B930-4A89-A1CD-6CA2B3D95AED}"/>
              </a:ext>
            </a:extLst>
          </p:cNvPr>
          <p:cNvSpPr txBox="1"/>
          <p:nvPr/>
        </p:nvSpPr>
        <p:spPr>
          <a:xfrm>
            <a:off x="12845606" y="4388168"/>
            <a:ext cx="4610100" cy="381000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t">
            <a:spAutoFit/>
          </a:bodyPr>
          <a:lstStyle/>
          <a:p>
            <a:pPr algn="l">
              <a:lnSpc>
                <a:spcPts val="2940"/>
              </a:lnSpc>
            </a:pPr>
            <a:r>
              <a:rPr lang="en-US" sz="2100" spc="-42" dirty="0">
                <a:solidFill>
                  <a:srgbClr val="181C24">
                    <a:alpha val="100000"/>
                  </a:srgbClr>
                </a:solidFill>
                <a:latin typeface="IBM Plex Serif SemiBold" panose="00000700000000000000" pitchFamily="2" charset="0"/>
              </a:rPr>
              <a:t>Leveraging Technology</a:t>
            </a:r>
          </a:p>
        </p:txBody>
      </p:sp>
      <p:sp>
        <p:nvSpPr>
          <p:cNvPr id="762" name="Description of a primary heading-1">
            <a:extLst>
              <a:ext uri="{FF2B5EF4-FFF2-40B4-BE49-F238E27FC236}">
                <a16:creationId xmlns:a16="http://schemas.microsoft.com/office/drawing/2014/main" id="{111B4A49-B930-4A89-A1CD-6CA2B3D95AED}"/>
              </a:ext>
            </a:extLst>
          </p:cNvPr>
          <p:cNvSpPr txBox="1"/>
          <p:nvPr/>
        </p:nvSpPr>
        <p:spPr>
          <a:xfrm>
            <a:off x="12845606" y="4856702"/>
            <a:ext cx="4610100" cy="1047750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t">
            <a:spAutoFit/>
          </a:bodyPr>
          <a:lstStyle/>
          <a:p>
            <a:pPr algn="l">
              <a:lnSpc>
                <a:spcPts val="2736"/>
              </a:lnSpc>
            </a:pPr>
            <a:r>
              <a:rPr lang="en-US" sz="1800" spc="-18" dirty="0">
                <a:solidFill>
                  <a:srgbClr val="181C24">
                    <a:alpha val="100000"/>
                  </a:srgbClr>
                </a:solidFill>
                <a:latin typeface="IBM Plex Sans" panose="00000700000000000000" pitchFamily="2" charset="0"/>
              </a:rPr>
              <a:t>AI can significantly enhance creative processes, making complex tasks more manageable and increasing efficiency.</a:t>
            </a:r>
          </a:p>
        </p:txBody>
      </p:sp>
      <p:pic>
        <p:nvPicPr>
          <p:cNvPr id="763" name="Rect">
            <a:extLst>
              <a:ext uri="{FF2B5EF4-FFF2-40B4-BE49-F238E27FC236}">
                <a16:creationId xmlns:a16="http://schemas.microsoft.com/office/drawing/2014/main" id="{A8642F66-C0BB-4949-9A9C-024B120A5D52}"/>
              </a:ext>
            </a:extLst>
          </p:cNvPr>
          <p:cNvPicPr>
            <a:picLocks noChangeAspect="1"/>
          </p:cNvPicPr>
          <p:nvPr/>
        </p:nvPicPr>
        <p:blipFill rotWithShape="1">
          <a:blip r:embed="rId289">
            <a:alphaModFix amt="100000"/>
          </a:blip>
          <a:stretch/>
        </p:blipFill>
        <p:spPr>
          <a:xfrm>
            <a:off x="10075069" y="7767340"/>
            <a:ext cx="1047750" cy="1047750"/>
          </a:xfrm>
          <a:prstGeom prst="rect">
            <a:avLst/>
          </a:prstGeom>
        </p:spPr>
      </p:pic>
      <p:pic>
        <p:nvPicPr>
          <p:cNvPr id="765" name="iconNode2">
            <a:extLst>
              <a:ext uri="{FF2B5EF4-FFF2-40B4-BE49-F238E27FC236}">
                <a16:creationId xmlns:a16="http://schemas.microsoft.com/office/drawing/2014/main" id="{A8642F66-C0BB-4949-9A9C-024B120A5D52}"/>
              </a:ext>
            </a:extLst>
          </p:cNvPr>
          <p:cNvPicPr>
            <a:picLocks noChangeAspect="1"/>
          </p:cNvPicPr>
          <p:nvPr/>
        </p:nvPicPr>
        <p:blipFill rotWithShape="1">
          <a:blip r:embed="rId292">
            <a:alphaModFix amt="100000"/>
            <a:extLst>
              <a:ext uri="{EE3D5EA0-4990-4A20-B600-3C9CEB1A5079}">
                <asvg:svgBlip xmlns:r="http://schemas.openxmlformats.org/officeDocument/2006/relationships" xmlns:asvg="http://schemas.microsoft.com/office/drawing/2016/SVG/main" r:embed="rId291"/>
                <a14:useLocalDpi xmlns:a14="http://schemas.microsoft.com/office/drawing/2010/main" val="0"/>
              </a:ext>
            </a:extLst>
          </a:blip>
          <a:srcRect l="0" t="0" r="0" b="0"/>
          <a:stretch/>
        </p:blipFill>
        <p:spPr>
          <a:xfrm>
            <a:off x="10337864" y="8030146"/>
            <a:ext cx="525685" cy="525685"/>
          </a:xfrm>
          <a:prstGeom prst="rect">
            <a:avLst/>
          </a:prstGeom>
        </p:spPr>
      </p:pic>
      <p:sp>
        <p:nvSpPr>
          <p:cNvPr id="767" name="Primary Heading-2">
            <a:extLst>
              <a:ext uri="{FF2B5EF4-FFF2-40B4-BE49-F238E27FC236}">
                <a16:creationId xmlns:a16="http://schemas.microsoft.com/office/drawing/2014/main" id="{111B4A49-B930-4A89-A1CD-6CA2B3D95AED}"/>
              </a:ext>
            </a:extLst>
          </p:cNvPr>
          <p:cNvSpPr txBox="1"/>
          <p:nvPr/>
        </p:nvSpPr>
        <p:spPr>
          <a:xfrm>
            <a:off x="11431334" y="7537894"/>
            <a:ext cx="6029325" cy="381000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t">
            <a:spAutoFit/>
          </a:bodyPr>
          <a:lstStyle/>
          <a:p>
            <a:pPr algn="l">
              <a:lnSpc>
                <a:spcPts val="2940"/>
              </a:lnSpc>
            </a:pPr>
            <a:r>
              <a:rPr lang="en-US" sz="2100" spc="-42" dirty="0">
                <a:solidFill>
                  <a:srgbClr val="181C24">
                    <a:alpha val="100000"/>
                  </a:srgbClr>
                </a:solidFill>
                <a:latin typeface="IBM Plex Serif SemiBold" panose="00000700000000000000" pitchFamily="2" charset="0"/>
              </a:rPr>
              <a:t>Importance of Collaboration</a:t>
            </a:r>
          </a:p>
        </p:txBody>
      </p:sp>
      <p:sp>
        <p:nvSpPr>
          <p:cNvPr id="768" name="Description of a primary heading-2">
            <a:extLst>
              <a:ext uri="{FF2B5EF4-FFF2-40B4-BE49-F238E27FC236}">
                <a16:creationId xmlns:a16="http://schemas.microsoft.com/office/drawing/2014/main" id="{111B4A49-B930-4A89-A1CD-6CA2B3D95AED}"/>
              </a:ext>
            </a:extLst>
          </p:cNvPr>
          <p:cNvSpPr txBox="1"/>
          <p:nvPr/>
        </p:nvSpPr>
        <p:spPr>
          <a:xfrm>
            <a:off x="11431334" y="8006334"/>
            <a:ext cx="6029325" cy="1047750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t">
            <a:spAutoFit/>
          </a:bodyPr>
          <a:lstStyle/>
          <a:p>
            <a:pPr algn="l">
              <a:lnSpc>
                <a:spcPts val="2736"/>
              </a:lnSpc>
            </a:pPr>
            <a:r>
              <a:rPr lang="en-US" sz="1800" spc="-18" dirty="0">
                <a:solidFill>
                  <a:srgbClr val="181C24">
                    <a:alpha val="100000"/>
                  </a:srgbClr>
                </a:solidFill>
                <a:latin typeface="IBM Plex Sans" panose="00000700000000000000" pitchFamily="2" charset="0"/>
              </a:rPr>
              <a:t>Facilitating collaboration can lead to better outcomes, especially in team-oriented projects, by harnessing diverse perspectives.</a:t>
            </a:r>
          </a:p>
        </p:txBody>
      </p:sp>
      <p:sp>
        <p:nvSpPr>
          <p:cNvPr id="769" name="Click here to edit title-429">
            <a:extLst>
              <a:ext uri="{FF2B5EF4-FFF2-40B4-BE49-F238E27FC236}">
                <a16:creationId xmlns:a16="http://schemas.microsoft.com/office/drawing/2014/main" id="{111B4A49-B930-4A89-A1CD-6CA2B3D95AED}"/>
              </a:ext>
            </a:extLst>
          </p:cNvPr>
          <p:cNvSpPr txBox="1"/>
          <p:nvPr/>
        </p:nvSpPr>
        <p:spPr>
          <a:xfrm>
            <a:off x="685800" y="990600"/>
            <a:ext cx="5000625" cy="1352550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t">
            <a:spAutoFit/>
          </a:bodyPr>
          <a:lstStyle/>
          <a:p>
            <a:pPr algn="r">
              <a:lnSpc>
                <a:spcPts val="5292"/>
              </a:lnSpc>
            </a:pPr>
            <a:r>
              <a:rPr lang="en-US" sz="4200" spc="-84" dirty="0">
                <a:solidFill>
                  <a:srgbClr val="181C24">
                    <a:alpha val="100000"/>
                  </a:srgbClr>
                </a:solidFill>
                <a:latin typeface="IBM Plex Serif SemiBold" panose="00000700000000000000" pitchFamily="2" charset="0"/>
              </a:rPr>
              <a:t>LESSONS LEARNED</a:t>
            </a:r>
          </a:p>
        </p:txBody>
      </p:sp>
      <p:sp>
        <p:nvSpPr>
          <p:cNvPr id="771" name="Click here to edit subtitle-491">
            <a:extLst>
              <a:ext uri="{FF2B5EF4-FFF2-40B4-BE49-F238E27FC236}">
                <a16:creationId xmlns:a16="http://schemas.microsoft.com/office/drawing/2014/main" id="{111B4A49-B930-4A89-A1CD-6CA2B3D95AED}"/>
              </a:ext>
            </a:extLst>
          </p:cNvPr>
          <p:cNvSpPr txBox="1"/>
          <p:nvPr/>
        </p:nvSpPr>
        <p:spPr>
          <a:xfrm>
            <a:off x="685800" y="2438400"/>
            <a:ext cx="5000625" cy="790575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t">
            <a:spAutoFit/>
          </a:bodyPr>
          <a:lstStyle/>
          <a:p>
            <a:pPr algn="r">
              <a:lnSpc>
                <a:spcPts val="3108"/>
              </a:lnSpc>
            </a:pPr>
            <a:r>
              <a:rPr lang="en-US" sz="2100" spc="-21" dirty="0">
                <a:solidFill>
                  <a:srgbClr val="6E7177">
                    <a:alpha val="100000"/>
                  </a:srgbClr>
                </a:solidFill>
                <a:latin typeface="IBM Plex Sans" panose="00000700000000000000" pitchFamily="2" charset="0"/>
              </a:rPr>
              <a:t>Valuable lessons from the journey of Presentations.AI</a:t>
            </a:r>
          </a:p>
        </p:txBody>
      </p:sp>
      <p:sp>
        <p:nvSpPr>
          <p:cNvPr id="773" name="Click here to edit label-416">
            <a:extLst>
              <a:ext uri="{FF2B5EF4-FFF2-40B4-BE49-F238E27FC236}">
                <a16:creationId xmlns:a16="http://schemas.microsoft.com/office/drawing/2014/main" id="{111B4A49-B930-4A89-A1CD-6CA2B3D95AED}"/>
              </a:ext>
            </a:extLst>
          </p:cNvPr>
          <p:cNvSpPr txBox="1"/>
          <p:nvPr/>
        </p:nvSpPr>
        <p:spPr>
          <a:xfrm>
            <a:off x="685800" y="647700"/>
            <a:ext cx="5000625" cy="295275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t">
            <a:spAutoFit/>
          </a:bodyPr>
          <a:lstStyle/>
          <a:p>
            <a:pPr algn="r">
              <a:lnSpc>
                <a:spcPts val="2196"/>
              </a:lnSpc>
            </a:pPr>
            <a:r>
              <a:rPr lang="en-US" sz="1800" b="1" spc="180" dirty="0">
                <a:solidFill>
                  <a:srgbClr val="6E7177">
                    <a:alpha val="100000"/>
                  </a:srgbClr>
                </a:solidFill>
                <a:latin typeface="IBM Plex Sans" panose="00000700000000000000" pitchFamily="2" charset="0"/>
              </a:rPr>
              <a:t>KEY INSIGHTS</a:t>
            </a:r>
          </a:p>
        </p:txBody>
      </p:sp>
    </p:spTree>
    <p:extLst>
      <p:ext uri="{BB962C8B-B14F-4D97-AF65-F5344CB8AC3E}">
        <p14:creationId xmlns:p14="http://schemas.microsoft.com/office/powerpoint/2010/main" val="3648047976"/>
      </p:ext>
    </p:extLst>
  </p:cSld>
  <p:clrMapOvr>
    <a:masterClrMapping/>
  </p:clrMapOvr>
  <p:transition spd="med" p14:dur="700" advClick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200"/>
                                        <p:tgtEl>
                                          <p:spTgt spid="7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.074074075 L 0 0 E" pathEditMode="relative" ptsTypes="">
                                      <p:cBhvr>
                                        <p:cTn id="738" dur="1200" fill="hold"/>
                                        <p:tgtEl>
                                          <p:spTgt spid="7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" presetID="10" presetClass="entr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200"/>
                                        <p:tgtEl>
                                          <p:spTgt spid="7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033549E-06 0.074074075 L 1.3033549E-06 0 E" pathEditMode="relative" ptsTypes="">
                                      <p:cBhvr>
                                        <p:cTn id="740" dur="1200" fill="hold"/>
                                        <p:tgtEl>
                                          <p:spTgt spid="7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" presetID="10" presetClass="entr" presetSubtype="0" accel="50000" decel="5000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600"/>
                                        <p:tgtEl>
                                          <p:spTgt spid="7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" presetID="64" presetClass="path" presetSubtype="0" accel="50000" decel="5000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animMotion origin="layout" path="M 0 0.046296295 L 0 0 E" pathEditMode="relative" ptsTypes="">
                                      <p:cBhvr>
                                        <p:cTn id="742" dur="600" fill="hold"/>
                                        <p:tgtEl>
                                          <p:spTgt spid="7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" presetID="10" presetClass="entr" presetSubtype="0" accel="50000" decel="5000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600"/>
                                        <p:tgtEl>
                                          <p:spTgt spid="7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" presetID="64" presetClass="path" presetSubtype="0" accel="50000" decel="5000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animMotion origin="layout" path="M 0 0.046296295 L 0 0 E" pathEditMode="relative" ptsTypes="">
                                      <p:cBhvr>
                                        <p:cTn id="744" dur="600" fill="hold"/>
                                        <p:tgtEl>
                                          <p:spTgt spid="7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" presetID="10" presetClass="entr" presetSubtype="0" accel="50000" decel="5000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600"/>
                                        <p:tgtEl>
                                          <p:spTgt spid="7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" presetID="64" presetClass="path" presetSubtype="0" accel="50000" decel="5000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animMotion origin="layout" path="M 0 0.046296295 L 0 0 E" pathEditMode="relative" ptsTypes="">
                                      <p:cBhvr>
                                        <p:cTn id="746" dur="600" fill="hold"/>
                                        <p:tgtEl>
                                          <p:spTgt spid="7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" presetID="10" presetClass="entr" presetSubtype="0" accel="50000" decel="5000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600"/>
                                        <p:tgtEl>
                                          <p:spTgt spid="7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" presetID="64" presetClass="path" presetSubtype="0" accel="50000" decel="5000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animMotion origin="layout" path="M 0 0.046296295 L 0 0 E" pathEditMode="relative" ptsTypes="">
                                      <p:cBhvr>
                                        <p:cTn id="748" dur="600" fill="hold"/>
                                        <p:tgtEl>
                                          <p:spTgt spid="7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" presetID="10" presetClass="entr" presetSubtype="0" accel="50000" decel="5000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600"/>
                                        <p:tgtEl>
                                          <p:spTgt spid="7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" presetID="64" presetClass="path" presetSubtype="0" accel="50000" decel="5000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animMotion origin="layout" path="M 0 0.046296295 L 0 0 E" pathEditMode="relative" ptsTypes="">
                                      <p:cBhvr>
                                        <p:cTn id="750" dur="600" fill="hold"/>
                                        <p:tgtEl>
                                          <p:spTgt spid="7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" presetID="10" presetClass="entr" presetSubtype="0" accel="50000" decel="5000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" presetID="64" presetClass="path" presetSubtype="0" accel="50000" decel="5000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animMotion origin="layout" path="M 0 0.04630093 L 0 4.6341506E-06 E" pathEditMode="relative" ptsTypes="">
                                      <p:cBhvr>
                                        <p:cTn id="752" dur="1000" fill="hold"/>
                                        <p:tgtEl>
                                          <p:spTgt spid="7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" presetID="10" presetClass="entr" presetSubtype="0" accel="50000" decel="5000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" presetID="64" presetClass="path" presetSubtype="0" accel="50000" decel="5000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animMotion origin="layout" path="M 1.9709269E-06 0.046295136 L 1.9709269E-06 -1.1585377E-06 E" pathEditMode="relative" ptsTypes="">
                                      <p:cBhvr>
                                        <p:cTn id="754" dur="1000" fill="hold"/>
                                        <p:tgtEl>
                                          <p:spTgt spid="7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" presetID="10" presetClass="entr" presetSubtype="0" accel="50000" decel="5000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" presetID="10" presetClass="entr" presetSubtype="0" accel="50000" decel="5000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" presetID="10" presetClass="entr" presetSubtype="0" accel="50000" decel="50000" fill="hold" nodeType="withEffect">
                                  <p:stCondLst>
                                    <p:cond delay="134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" presetID="64" presetClass="path" presetSubtype="0" accel="50000" decel="50000" fill="hold" nodeType="withEffect">
                                  <p:stCondLst>
                                    <p:cond delay="1340"/>
                                  </p:stCondLst>
                                  <p:childTnLst>
                                    <p:animMotion origin="layout" path="M 2.2888185E-06 0.046293415 L 2.2888185E-06 -2.8822158E-06 E" pathEditMode="relative" ptsTypes="">
                                      <p:cBhvr>
                                        <p:cTn id="758" dur="1000" fill="hold"/>
                                        <p:tgtEl>
                                          <p:spTgt spid="7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" presetID="10" presetClass="entr" presetSubtype="0" accel="50000" decel="50000" fill="hold" nodeType="withEffect">
                                  <p:stCondLst>
                                    <p:cond delay="134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" presetID="64" presetClass="path" presetSubtype="0" accel="50000" decel="50000" fill="hold" nodeType="withEffect">
                                  <p:stCondLst>
                                    <p:cond delay="1340"/>
                                  </p:stCondLst>
                                  <p:childTnLst>
                                    <p:animMotion origin="layout" path="M -9.536743E-07 0.04629686 L -9.536743E-07 5.6514034E-07 E" pathEditMode="relative" ptsTypes="">
                                      <p:cBhvr>
                                        <p:cTn id="760" dur="1000" fill="hold"/>
                                        <p:tgtEl>
                                          <p:spTgt spid="7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" presetID="10" presetClass="entr" presetSubtype="0" accel="50000" decel="50000" fill="hold" nodeType="withEffect">
                                  <p:stCondLst>
                                    <p:cond delay="134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" presetID="10" presetClass="entr" presetSubtype="0" accel="50000" decel="50000" fill="hold" nodeType="withEffect">
                                  <p:stCondLst>
                                    <p:cond delay="134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" presetID="10" presetClass="entr" presetSubtype="0" accel="50000" decel="50000" fill="hold" nodeType="withEffect">
                                  <p:stCondLst>
                                    <p:cond delay="148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" presetID="64" presetClass="path" presetSubtype="0" accel="50000" decel="50000" fill="hold" nodeType="withEffect">
                                  <p:stCondLst>
                                    <p:cond delay="1480"/>
                                  </p:stCondLst>
                                  <p:childTnLst>
                                    <p:animMotion origin="layout" path="M 0 0.046295166 L 0 -1.1302807E-06 E" pathEditMode="relative" ptsTypes="">
                                      <p:cBhvr>
                                        <p:cTn id="764" dur="1000" fill="hold"/>
                                        <p:tgtEl>
                                          <p:spTgt spid="7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" presetID="10" presetClass="entr" presetSubtype="0" accel="50000" decel="50000" fill="hold" nodeType="withEffect">
                                  <p:stCondLst>
                                    <p:cond delay="148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" presetID="64" presetClass="path" presetSubtype="0" accel="50000" decel="50000" fill="hold" nodeType="withEffect">
                                  <p:stCondLst>
                                    <p:cond delay="1480"/>
                                  </p:stCondLst>
                                  <p:childTnLst>
                                    <p:animMotion origin="layout" path="M 1.9709269E-06 0.046298612 L 1.9709269E-06 2.3170753E-06 E" pathEditMode="relative" ptsTypes="">
                                      <p:cBhvr>
                                        <p:cTn id="766" dur="1000" fill="hold"/>
                                        <p:tgtEl>
                                          <p:spTgt spid="7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" presetID="10" presetClass="entr" presetSubtype="0" accel="50000" decel="50000" fill="hold" nodeType="withEffect">
                                  <p:stCondLst>
                                    <p:cond delay="148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" presetID="10" presetClass="entr" presetSubtype="0" accel="50000" decel="50000" fill="hold" nodeType="withEffect">
                                  <p:stCondLst>
                                    <p:cond delay="148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" presetID="10" presetClass="entr" presetSubtype="0" accel="50000" decel="5000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600"/>
                                        <p:tgtEl>
                                          <p:spTgt spid="7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" presetID="64" presetClass="path" presetSubtype="0" accel="50000" decel="5000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animMotion origin="layout" path="M 0 0.046296295 L 0 0 E" pathEditMode="relative" ptsTypes="">
                                      <p:cBhvr>
                                        <p:cTn id="770" dur="600" fill="hold"/>
                                        <p:tgtEl>
                                          <p:spTgt spid="7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" presetID="10" presetClass="entr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600"/>
                                        <p:tgtEl>
                                          <p:spTgt spid="7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" presetID="64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 0.046296295 L 0 0 E" pathEditMode="relative" ptsTypes="">
                                      <p:cBhvr>
                                        <p:cTn id="772" dur="600" fill="hold"/>
                                        <p:tgtEl>
                                          <p:spTgt spid="7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" presetID="10" presetClass="entr" presetSubtype="0" accel="50000" decel="5000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600"/>
                                        <p:tgtEl>
                                          <p:spTgt spid="7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" presetID="64" presetClass="path" presetSubtype="0" accel="50000" decel="5000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0 0.046296295 L 0 0 E" pathEditMode="relative" ptsTypes="">
                                      <p:cBhvr>
                                        <p:cTn id="774" dur="600" fill="hold"/>
                                        <p:tgtEl>
                                          <p:spTgt spid="7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7" grpId="0"/>
      <p:bldP spid="737" grpId="0"/>
      <p:bldP spid="739" grpId="0"/>
      <p:bldP spid="739" grpId="0"/>
      <p:bldP spid="741" grpId="0"/>
      <p:bldP spid="741" grpId="0"/>
      <p:bldP spid="743" grpId="0"/>
      <p:bldP spid="743" grpId="0"/>
      <p:bldP spid="745" grpId="0"/>
      <p:bldP spid="745" grpId="0"/>
      <p:bldP spid="747" grpId="0"/>
      <p:bldP spid="747" grpId="0"/>
      <p:bldP spid="749" grpId="0"/>
      <p:bldP spid="749" grpId="0"/>
      <p:bldP spid="751" grpId="0"/>
      <p:bldP spid="751" grpId="0"/>
      <p:bldP spid="753" grpId="0"/>
      <p:bldP spid="753" grpId="0"/>
      <p:bldP spid="755" grpId="0"/>
      <p:bldP spid="756" grpId="0"/>
      <p:bldP spid="757" grpId="0"/>
      <p:bldP spid="757" grpId="0"/>
      <p:bldP spid="759" grpId="0"/>
      <p:bldP spid="759" grpId="0"/>
      <p:bldP spid="761" grpId="0"/>
      <p:bldP spid="762" grpId="0"/>
      <p:bldP spid="763" grpId="0"/>
      <p:bldP spid="763" grpId="0"/>
      <p:bldP spid="765" grpId="0"/>
      <p:bldP spid="765" grpId="0"/>
      <p:bldP spid="767" grpId="0"/>
      <p:bldP spid="768" grpId="0"/>
      <p:bldP spid="769" grpId="0"/>
      <p:bldP spid="769" grpId="0"/>
      <p:bldP spid="771" grpId="0"/>
      <p:bldP spid="771" grpId="0"/>
      <p:bldP spid="773" grpId="0"/>
      <p:bldP spid="773" grpId="0"/>
    </p:bldLst>
  </p:timing>
</p:sld>
</file>

<file path=ppt/slides/slide11.xml><?xml version="1.0" encoding="utf-8"?>
<p:sld xmlns:a16="http://schemas.microsoft.com/office/drawing/2014/main" xmlns:asvg="http://schemas.microsoft.com/office/drawing/2016/SVG/main" xmlns:a14="http://schemas.microsoft.com/office/drawing/2010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775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7" name="Rect">
            <a:extLst>
              <a:ext uri="{FF2B5EF4-FFF2-40B4-BE49-F238E27FC236}">
                <a16:creationId xmlns:a16="http://schemas.microsoft.com/office/drawing/2014/main" id="{A8642F66-C0BB-4949-9A9C-024B120A5D52}"/>
              </a:ext>
            </a:extLst>
          </p:cNvPr>
          <p:cNvPicPr>
            <a:picLocks noChangeAspect="1"/>
          </p:cNvPicPr>
          <p:nvPr/>
        </p:nvPicPr>
        <p:blipFill rotWithShape="1">
          <a:blip r:embed="rId296">
            <a:alphaModFix amt="100000"/>
          </a:blip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778" name="Rect">
            <a:extLst>
              <a:ext uri="{FF2B5EF4-FFF2-40B4-BE49-F238E27FC236}">
                <a16:creationId xmlns:a16="http://schemas.microsoft.com/office/drawing/2014/main" id="{A8642F66-C0BB-4949-9A9C-024B120A5D52}"/>
              </a:ext>
            </a:extLst>
          </p:cNvPr>
          <p:cNvPicPr>
            <a:picLocks noChangeAspect="1"/>
          </p:cNvPicPr>
          <p:nvPr/>
        </p:nvPicPr>
        <p:blipFill rotWithShape="1">
          <a:blip r:embed="rId298">
            <a:alphaModFix amt="100000"/>
          </a:blip>
          <a:stretch/>
        </p:blipFill>
        <p:spPr>
          <a:xfrm>
            <a:off x="0" y="0"/>
            <a:ext cx="5715000" cy="5715000"/>
          </a:xfrm>
          <a:prstGeom prst="rect">
            <a:avLst/>
          </a:prstGeom>
        </p:spPr>
      </p:pic>
      <p:pic>
        <p:nvPicPr>
          <p:cNvPr id="780" name="Rect">
            <a:extLst>
              <a:ext uri="{FF2B5EF4-FFF2-40B4-BE49-F238E27FC236}">
                <a16:creationId xmlns:a16="http://schemas.microsoft.com/office/drawing/2014/main" id="{A8642F66-C0BB-4949-9A9C-024B120A5D52}"/>
              </a:ext>
            </a:extLst>
          </p:cNvPr>
          <p:cNvPicPr>
            <a:picLocks noChangeAspect="1"/>
          </p:cNvPicPr>
          <p:nvPr/>
        </p:nvPicPr>
        <p:blipFill rotWithShape="1">
          <a:blip r:embed="rId300">
            <a:alphaModFix amt="100000"/>
          </a:blip>
          <a:stretch/>
        </p:blipFill>
        <p:spPr>
          <a:xfrm>
            <a:off x="8046815" y="0"/>
            <a:ext cx="10239375" cy="10287000"/>
          </a:xfrm>
          <a:prstGeom prst="rect">
            <a:avLst/>
          </a:prstGeom>
        </p:spPr>
      </p:pic>
      <p:pic>
        <p:nvPicPr>
          <p:cNvPr id="782" name="layoutShapeInnerChild7">
            <a:extLst>
              <a:ext uri="{FF2B5EF4-FFF2-40B4-BE49-F238E27FC236}">
                <a16:creationId xmlns:a16="http://schemas.microsoft.com/office/drawing/2014/main" id="{A8642F66-C0BB-4949-9A9C-024B120A5D52}"/>
              </a:ext>
            </a:extLst>
          </p:cNvPr>
          <p:cNvPicPr>
            <a:picLocks noChangeAspect="1"/>
          </p:cNvPicPr>
          <p:nvPr/>
        </p:nvPicPr>
        <p:blipFill rotWithShape="1">
          <a:blip r:embed="rId303">
            <a:alphaModFix amt="100000"/>
            <a:extLst>
              <a:ext uri="{CDD7CF55-E0E7-4D33-B9AB-F600C352409A}">
                <asvg:svgBlip xmlns:r="http://schemas.openxmlformats.org/officeDocument/2006/relationships" xmlns:asvg="http://schemas.microsoft.com/office/drawing/2016/SVG/main" r:embed="rId302"/>
                <a14:useLocalDpi xmlns:a14="http://schemas.microsoft.com/office/drawing/2010/main" val="0"/>
              </a:ext>
            </a:extLst>
          </a:blip>
          <a:srcRect l="0" t="0" r="0" b="0"/>
          <a:stretch/>
        </p:blipFill>
        <p:spPr>
          <a:xfrm>
            <a:off x="15963900" y="5448300"/>
            <a:ext cx="2324100" cy="4834681"/>
          </a:xfrm>
          <a:prstGeom prst="rect">
            <a:avLst/>
          </a:prstGeom>
        </p:spPr>
      </p:pic>
      <p:pic>
        <p:nvPicPr>
          <p:cNvPr id="784" name="layoutShapeInnerChild9">
            <a:extLst>
              <a:ext uri="{FF2B5EF4-FFF2-40B4-BE49-F238E27FC236}">
                <a16:creationId xmlns:a16="http://schemas.microsoft.com/office/drawing/2014/main" id="{A8642F66-C0BB-4949-9A9C-024B120A5D52}"/>
              </a:ext>
            </a:extLst>
          </p:cNvPr>
          <p:cNvPicPr>
            <a:picLocks noChangeAspect="1"/>
          </p:cNvPicPr>
          <p:nvPr/>
        </p:nvPicPr>
        <p:blipFill rotWithShape="1">
          <a:blip r:embed="rId306">
            <a:alphaModFix amt="100000"/>
            <a:extLst>
              <a:ext uri="{24B5DEC8-37AC-4A67-AC82-5FF9E1DE54F7}">
                <asvg:svgBlip xmlns:r="http://schemas.openxmlformats.org/officeDocument/2006/relationships" xmlns:asvg="http://schemas.microsoft.com/office/drawing/2016/SVG/main" r:embed="rId305"/>
                <a14:useLocalDpi xmlns:a14="http://schemas.microsoft.com/office/drawing/2010/main" val="0"/>
              </a:ext>
            </a:extLst>
          </a:blip>
          <a:srcRect l="0" t="0" r="0" b="0"/>
          <a:stretch/>
        </p:blipFill>
        <p:spPr>
          <a:xfrm>
            <a:off x="0" y="514350"/>
            <a:ext cx="1947119" cy="5143500"/>
          </a:xfrm>
          <a:prstGeom prst="rect">
            <a:avLst/>
          </a:prstGeom>
        </p:spPr>
      </p:pic>
      <p:pic>
        <p:nvPicPr>
          <p:cNvPr id="786" name="Rect">
            <a:extLst>
              <a:ext uri="{FF2B5EF4-FFF2-40B4-BE49-F238E27FC236}">
                <a16:creationId xmlns:a16="http://schemas.microsoft.com/office/drawing/2014/main" id="{A8642F66-C0BB-4949-9A9C-024B120A5D52}"/>
              </a:ext>
            </a:extLst>
          </p:cNvPr>
          <p:cNvPicPr>
            <a:picLocks noChangeAspect="1"/>
          </p:cNvPicPr>
          <p:nvPr/>
        </p:nvPicPr>
        <p:blipFill rotWithShape="1">
          <a:blip r:embed="rId308">
            <a:alphaModFix amt="100000"/>
          </a:blip>
          <a:stretch/>
        </p:blipFill>
        <p:spPr>
          <a:xfrm>
            <a:off x="1409700" y="2857500"/>
            <a:ext cx="5029200" cy="3124200"/>
          </a:xfrm>
          <a:prstGeom prst="rect">
            <a:avLst/>
          </a:prstGeom>
        </p:spPr>
      </p:pic>
      <p:sp>
        <p:nvSpPr>
          <p:cNvPr id="788" name="Primary Heading-0">
            <a:extLst>
              <a:ext uri="{FF2B5EF4-FFF2-40B4-BE49-F238E27FC236}">
                <a16:creationId xmlns:a16="http://schemas.microsoft.com/office/drawing/2014/main" id="{111B4A49-B930-4A89-A1CD-6CA2B3D95AED}"/>
              </a:ext>
            </a:extLst>
          </p:cNvPr>
          <p:cNvSpPr txBox="1"/>
          <p:nvPr/>
        </p:nvSpPr>
        <p:spPr>
          <a:xfrm>
            <a:off x="1714500" y="3467100"/>
            <a:ext cx="4467225" cy="381000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t">
            <a:spAutoFit/>
          </a:bodyPr>
          <a:lstStyle/>
          <a:p>
            <a:pPr algn="ctr">
              <a:lnSpc>
                <a:spcPts val="2940"/>
              </a:lnSpc>
            </a:pPr>
            <a:r>
              <a:rPr lang="en-US" sz="2100" spc="-42" dirty="0">
                <a:solidFill>
                  <a:srgbClr val="181C24">
                    <a:alpha val="100000"/>
                  </a:srgbClr>
                </a:solidFill>
                <a:latin typeface="IBM Plex Serif SemiBold" panose="00000700000000000000" pitchFamily="2" charset="0"/>
              </a:rPr>
              <a:t>Significant Advancement</a:t>
            </a:r>
          </a:p>
        </p:txBody>
      </p:sp>
      <p:sp>
        <p:nvSpPr>
          <p:cNvPr id="790" name="Description of a primary heading-0">
            <a:extLst>
              <a:ext uri="{FF2B5EF4-FFF2-40B4-BE49-F238E27FC236}">
                <a16:creationId xmlns:a16="http://schemas.microsoft.com/office/drawing/2014/main" id="{111B4A49-B930-4A89-A1CD-6CA2B3D95AED}"/>
              </a:ext>
            </a:extLst>
          </p:cNvPr>
          <p:cNvSpPr txBox="1"/>
          <p:nvPr/>
        </p:nvSpPr>
        <p:spPr>
          <a:xfrm>
            <a:off x="1714500" y="3935635"/>
            <a:ext cx="4467225" cy="1743075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t">
            <a:spAutoFit/>
          </a:bodyPr>
          <a:lstStyle/>
          <a:p>
            <a:pPr algn="ctr">
              <a:lnSpc>
                <a:spcPts val="2736"/>
              </a:lnSpc>
            </a:pPr>
            <a:r>
              <a:rPr lang="en-US" sz="1800" spc="-18" dirty="0">
                <a:solidFill>
                  <a:srgbClr val="181C24">
                    <a:alpha val="100000"/>
                  </a:srgbClr>
                </a:solidFill>
                <a:latin typeface="IBM Plex Sans" panose="00000700000000000000" pitchFamily="2" charset="0"/>
              </a:rPr>
              <a:t>Presentations.AI marks a pivotal development in presentation design by integrating artificial intelligence, enabling users to express their ideas with greater clarity and impact.</a:t>
            </a:r>
          </a:p>
        </p:txBody>
      </p:sp>
      <p:pic>
        <p:nvPicPr>
          <p:cNvPr id="792" name="Rect">
            <a:extLst>
              <a:ext uri="{FF2B5EF4-FFF2-40B4-BE49-F238E27FC236}">
                <a16:creationId xmlns:a16="http://schemas.microsoft.com/office/drawing/2014/main" id="{A8642F66-C0BB-4949-9A9C-024B120A5D52}"/>
              </a:ext>
            </a:extLst>
          </p:cNvPr>
          <p:cNvPicPr>
            <a:picLocks noChangeAspect="1"/>
          </p:cNvPicPr>
          <p:nvPr/>
        </p:nvPicPr>
        <p:blipFill rotWithShape="1">
          <a:blip r:embed="rId310">
            <a:alphaModFix amt="100000"/>
          </a:blip>
          <a:stretch/>
        </p:blipFill>
        <p:spPr>
          <a:xfrm>
            <a:off x="6629400" y="2857500"/>
            <a:ext cx="5029200" cy="3124200"/>
          </a:xfrm>
          <a:prstGeom prst="rect">
            <a:avLst/>
          </a:prstGeom>
        </p:spPr>
      </p:pic>
      <p:sp>
        <p:nvSpPr>
          <p:cNvPr id="794" name="Primary Heading-1">
            <a:extLst>
              <a:ext uri="{FF2B5EF4-FFF2-40B4-BE49-F238E27FC236}">
                <a16:creationId xmlns:a16="http://schemas.microsoft.com/office/drawing/2014/main" id="{111B4A49-B930-4A89-A1CD-6CA2B3D95AED}"/>
              </a:ext>
            </a:extLst>
          </p:cNvPr>
          <p:cNvSpPr txBox="1"/>
          <p:nvPr/>
        </p:nvSpPr>
        <p:spPr>
          <a:xfrm>
            <a:off x="6934200" y="3467100"/>
            <a:ext cx="4467225" cy="381000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t">
            <a:spAutoFit/>
          </a:bodyPr>
          <a:lstStyle/>
          <a:p>
            <a:pPr algn="ctr">
              <a:lnSpc>
                <a:spcPts val="2940"/>
              </a:lnSpc>
            </a:pPr>
            <a:r>
              <a:rPr lang="en-US" sz="2100" spc="-42" dirty="0">
                <a:solidFill>
                  <a:srgbClr val="181C24">
                    <a:alpha val="100000"/>
                  </a:srgbClr>
                </a:solidFill>
                <a:latin typeface="IBM Plex Serif SemiBold" panose="00000700000000000000" pitchFamily="2" charset="0"/>
              </a:rPr>
              <a:t>Addressing Core Challenges</a:t>
            </a:r>
          </a:p>
        </p:txBody>
      </p:sp>
      <p:sp>
        <p:nvSpPr>
          <p:cNvPr id="796" name="Description of a primary heading-1">
            <a:extLst>
              <a:ext uri="{FF2B5EF4-FFF2-40B4-BE49-F238E27FC236}">
                <a16:creationId xmlns:a16="http://schemas.microsoft.com/office/drawing/2014/main" id="{111B4A49-B930-4A89-A1CD-6CA2B3D95AED}"/>
              </a:ext>
            </a:extLst>
          </p:cNvPr>
          <p:cNvSpPr txBox="1"/>
          <p:nvPr/>
        </p:nvSpPr>
        <p:spPr>
          <a:xfrm>
            <a:off x="6934200" y="3935635"/>
            <a:ext cx="4467225" cy="1743075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t">
            <a:spAutoFit/>
          </a:bodyPr>
          <a:lstStyle/>
          <a:p>
            <a:pPr algn="ctr">
              <a:lnSpc>
                <a:spcPts val="2736"/>
              </a:lnSpc>
            </a:pPr>
            <a:r>
              <a:rPr lang="en-US" sz="1800" spc="-18" dirty="0">
                <a:solidFill>
                  <a:srgbClr val="181C24">
                    <a:alpha val="100000"/>
                  </a:srgbClr>
                </a:solidFill>
                <a:latin typeface="IBM Plex Sans" panose="00000700000000000000" pitchFamily="2" charset="0"/>
              </a:rPr>
              <a:t>The platform tackles essential issues in creating effective presentations, streamlining the design process and enhancing user experience for both individuals and businesses.</a:t>
            </a:r>
          </a:p>
        </p:txBody>
      </p:sp>
      <p:pic>
        <p:nvPicPr>
          <p:cNvPr id="798" name="Rect">
            <a:extLst>
              <a:ext uri="{FF2B5EF4-FFF2-40B4-BE49-F238E27FC236}">
                <a16:creationId xmlns:a16="http://schemas.microsoft.com/office/drawing/2014/main" id="{A8642F66-C0BB-4949-9A9C-024B120A5D52}"/>
              </a:ext>
            </a:extLst>
          </p:cNvPr>
          <p:cNvPicPr>
            <a:picLocks noChangeAspect="1"/>
          </p:cNvPicPr>
          <p:nvPr/>
        </p:nvPicPr>
        <p:blipFill rotWithShape="1">
          <a:blip r:embed="rId312">
            <a:alphaModFix amt="100000"/>
          </a:blip>
          <a:stretch/>
        </p:blipFill>
        <p:spPr>
          <a:xfrm>
            <a:off x="11849100" y="2857500"/>
            <a:ext cx="5029200" cy="3124200"/>
          </a:xfrm>
          <a:prstGeom prst="rect">
            <a:avLst/>
          </a:prstGeom>
        </p:spPr>
      </p:pic>
      <p:sp>
        <p:nvSpPr>
          <p:cNvPr id="800" name="Primary Heading-2">
            <a:extLst>
              <a:ext uri="{FF2B5EF4-FFF2-40B4-BE49-F238E27FC236}">
                <a16:creationId xmlns:a16="http://schemas.microsoft.com/office/drawing/2014/main" id="{111B4A49-B930-4A89-A1CD-6CA2B3D95AED}"/>
              </a:ext>
            </a:extLst>
          </p:cNvPr>
          <p:cNvSpPr txBox="1"/>
          <p:nvPr/>
        </p:nvSpPr>
        <p:spPr>
          <a:xfrm>
            <a:off x="12153900" y="3467100"/>
            <a:ext cx="4467225" cy="381000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t">
            <a:spAutoFit/>
          </a:bodyPr>
          <a:lstStyle/>
          <a:p>
            <a:pPr algn="ctr">
              <a:lnSpc>
                <a:spcPts val="2940"/>
              </a:lnSpc>
            </a:pPr>
            <a:r>
              <a:rPr lang="en-US" sz="2100" spc="-42" dirty="0">
                <a:solidFill>
                  <a:srgbClr val="181C24">
                    <a:alpha val="100000"/>
                  </a:srgbClr>
                </a:solidFill>
                <a:latin typeface="IBM Plex Serif SemiBold" panose="00000700000000000000" pitchFamily="2" charset="0"/>
              </a:rPr>
              <a:t>Essential Tool</a:t>
            </a:r>
          </a:p>
        </p:txBody>
      </p:sp>
      <p:sp>
        <p:nvSpPr>
          <p:cNvPr id="802" name="Description of a primary heading-2">
            <a:extLst>
              <a:ext uri="{FF2B5EF4-FFF2-40B4-BE49-F238E27FC236}">
                <a16:creationId xmlns:a16="http://schemas.microsoft.com/office/drawing/2014/main" id="{111B4A49-B930-4A89-A1CD-6CA2B3D95AED}"/>
              </a:ext>
            </a:extLst>
          </p:cNvPr>
          <p:cNvSpPr txBox="1"/>
          <p:nvPr/>
        </p:nvSpPr>
        <p:spPr>
          <a:xfrm>
            <a:off x="12153900" y="3935635"/>
            <a:ext cx="4467225" cy="1743075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t">
            <a:spAutoFit/>
          </a:bodyPr>
          <a:lstStyle/>
          <a:p>
            <a:pPr algn="ctr">
              <a:lnSpc>
                <a:spcPts val="2736"/>
              </a:lnSpc>
            </a:pPr>
            <a:r>
              <a:rPr lang="en-US" sz="1800" spc="-18" dirty="0">
                <a:solidFill>
                  <a:srgbClr val="181C24">
                    <a:alpha val="100000"/>
                  </a:srgbClr>
                </a:solidFill>
                <a:latin typeface="IBM Plex Sans" panose="00000700000000000000" pitchFamily="2" charset="0"/>
              </a:rPr>
              <a:t>By providing intuitive features and AI-driven support, Presentations.AI has established itself as a vital resource for enhancing communication in various professional settings.</a:t>
            </a:r>
          </a:p>
        </p:txBody>
      </p:sp>
      <p:pic>
        <p:nvPicPr>
          <p:cNvPr id="804" name="Rect">
            <a:extLst>
              <a:ext uri="{FF2B5EF4-FFF2-40B4-BE49-F238E27FC236}">
                <a16:creationId xmlns:a16="http://schemas.microsoft.com/office/drawing/2014/main" id="{A8642F66-C0BB-4949-9A9C-024B120A5D52}"/>
              </a:ext>
            </a:extLst>
          </p:cNvPr>
          <p:cNvPicPr>
            <a:picLocks noChangeAspect="1"/>
          </p:cNvPicPr>
          <p:nvPr/>
        </p:nvPicPr>
        <p:blipFill rotWithShape="1">
          <a:blip r:embed="rId314">
            <a:alphaModFix amt="100000"/>
          </a:blip>
          <a:stretch/>
        </p:blipFill>
        <p:spPr>
          <a:xfrm>
            <a:off x="1409700" y="6172200"/>
            <a:ext cx="5029200" cy="3124200"/>
          </a:xfrm>
          <a:prstGeom prst="rect">
            <a:avLst/>
          </a:prstGeom>
        </p:spPr>
      </p:pic>
      <p:sp>
        <p:nvSpPr>
          <p:cNvPr id="806" name="Primary Heading-3">
            <a:extLst>
              <a:ext uri="{FF2B5EF4-FFF2-40B4-BE49-F238E27FC236}">
                <a16:creationId xmlns:a16="http://schemas.microsoft.com/office/drawing/2014/main" id="{111B4A49-B930-4A89-A1CD-6CA2B3D95AED}"/>
              </a:ext>
            </a:extLst>
          </p:cNvPr>
          <p:cNvSpPr txBox="1"/>
          <p:nvPr/>
        </p:nvSpPr>
        <p:spPr>
          <a:xfrm>
            <a:off x="1714500" y="6781800"/>
            <a:ext cx="4467225" cy="381000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t">
            <a:spAutoFit/>
          </a:bodyPr>
          <a:lstStyle/>
          <a:p>
            <a:pPr algn="ctr">
              <a:lnSpc>
                <a:spcPts val="2940"/>
              </a:lnSpc>
            </a:pPr>
            <a:r>
              <a:rPr lang="en-US" sz="2100" spc="-42" dirty="0">
                <a:solidFill>
                  <a:srgbClr val="181C24">
                    <a:alpha val="100000"/>
                  </a:srgbClr>
                </a:solidFill>
                <a:latin typeface="IBM Plex Serif SemiBold" panose="00000700000000000000" pitchFamily="2" charset="0"/>
              </a:rPr>
              <a:t>Inspiring Future Innovations</a:t>
            </a:r>
          </a:p>
        </p:txBody>
      </p:sp>
      <p:sp>
        <p:nvSpPr>
          <p:cNvPr id="808" name="Description of a primary heading-3">
            <a:extLst>
              <a:ext uri="{FF2B5EF4-FFF2-40B4-BE49-F238E27FC236}">
                <a16:creationId xmlns:a16="http://schemas.microsoft.com/office/drawing/2014/main" id="{111B4A49-B930-4A89-A1CD-6CA2B3D95AED}"/>
              </a:ext>
            </a:extLst>
          </p:cNvPr>
          <p:cNvSpPr txBox="1"/>
          <p:nvPr/>
        </p:nvSpPr>
        <p:spPr>
          <a:xfrm>
            <a:off x="1714500" y="7250335"/>
            <a:ext cx="4467225" cy="1743075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t">
            <a:spAutoFit/>
          </a:bodyPr>
          <a:lstStyle/>
          <a:p>
            <a:pPr algn="ctr">
              <a:lnSpc>
                <a:spcPts val="2736"/>
              </a:lnSpc>
            </a:pPr>
            <a:r>
              <a:rPr lang="en-US" sz="1800" spc="-18" dirty="0">
                <a:solidFill>
                  <a:srgbClr val="181C24">
                    <a:alpha val="100000"/>
                  </a:srgbClr>
                </a:solidFill>
                <a:latin typeface="IBM Plex Sans" panose="00000700000000000000" pitchFamily="2" charset="0"/>
              </a:rPr>
              <a:t>The journey of Presentations.AI serves as an inspiration for future technological advancements, encouraging innovations that boost productivity and creativity across different sectors.</a:t>
            </a:r>
          </a:p>
        </p:txBody>
      </p:sp>
      <p:pic>
        <p:nvPicPr>
          <p:cNvPr id="810" name="Rect">
            <a:extLst>
              <a:ext uri="{FF2B5EF4-FFF2-40B4-BE49-F238E27FC236}">
                <a16:creationId xmlns:a16="http://schemas.microsoft.com/office/drawing/2014/main" id="{A8642F66-C0BB-4949-9A9C-024B120A5D52}"/>
              </a:ext>
            </a:extLst>
          </p:cNvPr>
          <p:cNvPicPr>
            <a:picLocks noChangeAspect="1"/>
          </p:cNvPicPr>
          <p:nvPr/>
        </p:nvPicPr>
        <p:blipFill rotWithShape="1">
          <a:blip r:embed="rId316">
            <a:alphaModFix amt="100000"/>
          </a:blip>
          <a:stretch/>
        </p:blipFill>
        <p:spPr>
          <a:xfrm>
            <a:off x="6629400" y="6172200"/>
            <a:ext cx="5029200" cy="3124200"/>
          </a:xfrm>
          <a:prstGeom prst="rect">
            <a:avLst/>
          </a:prstGeom>
        </p:spPr>
      </p:pic>
      <p:sp>
        <p:nvSpPr>
          <p:cNvPr id="812" name="Primary Heading-4">
            <a:extLst>
              <a:ext uri="{FF2B5EF4-FFF2-40B4-BE49-F238E27FC236}">
                <a16:creationId xmlns:a16="http://schemas.microsoft.com/office/drawing/2014/main" id="{111B4A49-B930-4A89-A1CD-6CA2B3D95AED}"/>
              </a:ext>
            </a:extLst>
          </p:cNvPr>
          <p:cNvSpPr txBox="1"/>
          <p:nvPr/>
        </p:nvSpPr>
        <p:spPr>
          <a:xfrm>
            <a:off x="6934200" y="6781800"/>
            <a:ext cx="4467225" cy="381000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t">
            <a:spAutoFit/>
          </a:bodyPr>
          <a:lstStyle/>
          <a:p>
            <a:pPr algn="ctr">
              <a:lnSpc>
                <a:spcPts val="2940"/>
              </a:lnSpc>
            </a:pPr>
            <a:r>
              <a:rPr lang="en-US" sz="2100" spc="-42" dirty="0">
                <a:solidFill>
                  <a:srgbClr val="181C24">
                    <a:alpha val="100000"/>
                  </a:srgbClr>
                </a:solidFill>
                <a:latin typeface="IBM Plex Serif SemiBold" panose="00000700000000000000" pitchFamily="2" charset="0"/>
              </a:rPr>
              <a:t>AI-Powered Presentations</a:t>
            </a:r>
          </a:p>
        </p:txBody>
      </p:sp>
      <p:sp>
        <p:nvSpPr>
          <p:cNvPr id="814" name="Description of a primary heading-4">
            <a:extLst>
              <a:ext uri="{FF2B5EF4-FFF2-40B4-BE49-F238E27FC236}">
                <a16:creationId xmlns:a16="http://schemas.microsoft.com/office/drawing/2014/main" id="{111B4A49-B930-4A89-A1CD-6CA2B3D95AED}"/>
              </a:ext>
            </a:extLst>
          </p:cNvPr>
          <p:cNvSpPr txBox="1"/>
          <p:nvPr/>
        </p:nvSpPr>
        <p:spPr>
          <a:xfrm>
            <a:off x="6934200" y="7250335"/>
            <a:ext cx="4467225" cy="1400175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t">
            <a:spAutoFit/>
          </a:bodyPr>
          <a:lstStyle/>
          <a:p>
            <a:pPr algn="ctr">
              <a:lnSpc>
                <a:spcPts val="2736"/>
              </a:lnSpc>
            </a:pPr>
            <a:r>
              <a:rPr lang="en-US" sz="1800" spc="-18" dirty="0">
                <a:solidFill>
                  <a:srgbClr val="181C24">
                    <a:alpha val="100000"/>
                  </a:srgbClr>
                </a:solidFill>
                <a:latin typeface="IBM Plex Sans" panose="00000700000000000000" pitchFamily="2" charset="0"/>
              </a:rPr>
              <a:t>The evolution of presentation tools powered by AI signifies a transformative shift, emphasizing the importance of technology in modern communication.</a:t>
            </a:r>
          </a:p>
        </p:txBody>
      </p:sp>
      <p:sp>
        <p:nvSpPr>
          <p:cNvPr id="816" name="Click here to edit title-450">
            <a:extLst>
              <a:ext uri="{FF2B5EF4-FFF2-40B4-BE49-F238E27FC236}">
                <a16:creationId xmlns:a16="http://schemas.microsoft.com/office/drawing/2014/main" id="{111B4A49-B930-4A89-A1CD-6CA2B3D95AED}"/>
              </a:ext>
            </a:extLst>
          </p:cNvPr>
          <p:cNvSpPr txBox="1"/>
          <p:nvPr/>
        </p:nvSpPr>
        <p:spPr>
          <a:xfrm>
            <a:off x="1409700" y="993172"/>
            <a:ext cx="15516225" cy="685800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t">
            <a:spAutoFit/>
          </a:bodyPr>
          <a:lstStyle/>
          <a:p>
            <a:pPr algn="ctr">
              <a:lnSpc>
                <a:spcPts val="5292"/>
              </a:lnSpc>
            </a:pPr>
            <a:r>
              <a:rPr lang="en-US" sz="4200" spc="-84" dirty="0">
                <a:solidFill>
                  <a:srgbClr val="181C24">
                    <a:alpha val="100000"/>
                  </a:srgbClr>
                </a:solidFill>
                <a:latin typeface="IBM Plex Serif SemiBold" panose="00000700000000000000" pitchFamily="2" charset="0"/>
              </a:rPr>
              <a:t>Conclusion</a:t>
            </a:r>
          </a:p>
        </p:txBody>
      </p:sp>
      <p:sp>
        <p:nvSpPr>
          <p:cNvPr id="818" name="Click here to edit label-437">
            <a:extLst>
              <a:ext uri="{FF2B5EF4-FFF2-40B4-BE49-F238E27FC236}">
                <a16:creationId xmlns:a16="http://schemas.microsoft.com/office/drawing/2014/main" id="{111B4A49-B930-4A89-A1CD-6CA2B3D95AED}"/>
              </a:ext>
            </a:extLst>
          </p:cNvPr>
          <p:cNvSpPr txBox="1"/>
          <p:nvPr/>
        </p:nvSpPr>
        <p:spPr>
          <a:xfrm>
            <a:off x="1409700" y="647700"/>
            <a:ext cx="15516225" cy="295275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t">
            <a:spAutoFit/>
          </a:bodyPr>
          <a:lstStyle/>
          <a:p>
            <a:pPr algn="ctr">
              <a:lnSpc>
                <a:spcPts val="2196"/>
              </a:lnSpc>
            </a:pPr>
            <a:r>
              <a:rPr lang="en-US" sz="1800" b="1" spc="180" dirty="0">
                <a:solidFill>
                  <a:srgbClr val="6E7177">
                    <a:alpha val="100000"/>
                  </a:srgbClr>
                </a:solidFill>
                <a:latin typeface="IBM Plex Sans" panose="00000700000000000000" pitchFamily="2" charset="0"/>
              </a:rPr>
              <a:t>AI PRESENTATIONS</a:t>
            </a:r>
          </a:p>
        </p:txBody>
      </p:sp>
      <p:sp>
        <p:nvSpPr>
          <p:cNvPr id="820" name="Click here to edit subtitle-402">
            <a:extLst>
              <a:ext uri="{FF2B5EF4-FFF2-40B4-BE49-F238E27FC236}">
                <a16:creationId xmlns:a16="http://schemas.microsoft.com/office/drawing/2014/main" id="{111B4A49-B930-4A89-A1CD-6CA2B3D95AED}"/>
              </a:ext>
            </a:extLst>
          </p:cNvPr>
          <p:cNvSpPr txBox="1"/>
          <p:nvPr/>
        </p:nvSpPr>
        <p:spPr>
          <a:xfrm>
            <a:off x="1409700" y="1714500"/>
            <a:ext cx="15516225" cy="409575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t">
            <a:spAutoFit/>
          </a:bodyPr>
          <a:lstStyle/>
          <a:p>
            <a:pPr algn="ctr">
              <a:lnSpc>
                <a:spcPts val="3108"/>
              </a:lnSpc>
            </a:pPr>
            <a:r>
              <a:rPr lang="en-US" sz="2100" spc="-21" dirty="0">
                <a:solidFill>
                  <a:srgbClr val="6E7177">
                    <a:alpha val="100000"/>
                  </a:srgbClr>
                </a:solidFill>
                <a:latin typeface="IBM Plex Sans" panose="00000700000000000000" pitchFamily="2" charset="0"/>
              </a:rPr>
              <a:t>Empowering Communication through AI</a:t>
            </a:r>
          </a:p>
        </p:txBody>
      </p:sp>
    </p:spTree>
    <p:extLst>
      <p:ext uri="{BB962C8B-B14F-4D97-AF65-F5344CB8AC3E}">
        <p14:creationId xmlns:p14="http://schemas.microsoft.com/office/powerpoint/2010/main" val="3648047976"/>
      </p:ext>
    </p:extLst>
  </p:cSld>
  <p:clrMapOvr>
    <a:masterClrMapping/>
  </p:clrMapOvr>
  <p:transition spd="med" p14:dur="700" advClick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200"/>
                                        <p:tgtEl>
                                          <p:spTgt spid="7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.074074075 L 0 0 E" pathEditMode="relative" ptsTypes="">
                                      <p:cBhvr>
                                        <p:cTn id="779" dur="1200" fill="hold"/>
                                        <p:tgtEl>
                                          <p:spTgt spid="7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" presetID="10" presetClass="entr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200"/>
                                        <p:tgtEl>
                                          <p:spTgt spid="7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033549E-06 0.074074075 L 1.3033549E-06 0 E" pathEditMode="relative" ptsTypes="">
                                      <p:cBhvr>
                                        <p:cTn id="781" dur="1200" fill="hold"/>
                                        <p:tgtEl>
                                          <p:spTgt spid="78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" presetID="10" presetClass="entr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200"/>
                                        <p:tgtEl>
                                          <p:spTgt spid="7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.074074075 L 0 0 E" pathEditMode="relative" ptsTypes="">
                                      <p:cBhvr>
                                        <p:cTn id="783" dur="1200" fill="hold"/>
                                        <p:tgtEl>
                                          <p:spTgt spid="78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" presetID="10" presetClass="entr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200"/>
                                        <p:tgtEl>
                                          <p:spTgt spid="7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550323E-06 0.074074075 L -1.9550323E-06 0 E" pathEditMode="relative" ptsTypes="">
                                      <p:cBhvr>
                                        <p:cTn id="785" dur="1200" fill="hold"/>
                                        <p:tgtEl>
                                          <p:spTgt spid="78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" presetID="10" presetClass="entr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" presetID="64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 0.046296295 L 0 0 E" pathEditMode="relative" ptsTypes="">
                                      <p:cBhvr>
                                        <p:cTn id="787" dur="1000" fill="hold"/>
                                        <p:tgtEl>
                                          <p:spTgt spid="7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" presetID="10" presetClass="entr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" presetID="64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 0.046296295 L 0 0 E" pathEditMode="relative" ptsTypes="">
                                      <p:cBhvr>
                                        <p:cTn id="789" dur="1000" fill="hold"/>
                                        <p:tgtEl>
                                          <p:spTgt spid="78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" presetID="10" presetClass="entr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" presetID="64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 0.046293978 L 0 -2.3170753E-06 E" pathEditMode="relative" ptsTypes="">
                                      <p:cBhvr>
                                        <p:cTn id="791" dur="1000" fill="hold"/>
                                        <p:tgtEl>
                                          <p:spTgt spid="79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" presetID="10" presetClass="entr" presetSubtype="0" accel="50000" decel="50000" fill="hold" nodeType="withEffect">
                                  <p:stCondLst>
                                    <p:cond delay="114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" presetID="64" presetClass="path" presetSubtype="0" accel="50000" decel="50000" fill="hold" nodeType="withEffect">
                                  <p:stCondLst>
                                    <p:cond delay="1140"/>
                                  </p:stCondLst>
                                  <p:childTnLst>
                                    <p:animMotion origin="layout" path="M 0 0.046296295 L 0 0 E" pathEditMode="relative" ptsTypes="">
                                      <p:cBhvr>
                                        <p:cTn id="793" dur="1000" fill="hold"/>
                                        <p:tgtEl>
                                          <p:spTgt spid="79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" presetID="10" presetClass="entr" presetSubtype="0" accel="50000" decel="50000" fill="hold" nodeType="withEffect">
                                  <p:stCondLst>
                                    <p:cond delay="114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" presetID="64" presetClass="path" presetSubtype="0" accel="50000" decel="50000" fill="hold" nodeType="withEffect">
                                  <p:stCondLst>
                                    <p:cond delay="1140"/>
                                  </p:stCondLst>
                                  <p:childTnLst>
                                    <p:animMotion origin="layout" path="M 0 0.046296295 L 0 0 E" pathEditMode="relative" ptsTypes="">
                                      <p:cBhvr>
                                        <p:cTn id="795" dur="1000" fill="hold"/>
                                        <p:tgtEl>
                                          <p:spTgt spid="79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" presetID="10" presetClass="entr" presetSubtype="0" accel="50000" decel="50000" fill="hold" nodeType="withEffect">
                                  <p:stCondLst>
                                    <p:cond delay="114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" presetID="64" presetClass="path" presetSubtype="0" accel="50000" decel="50000" fill="hold" nodeType="withEffect">
                                  <p:stCondLst>
                                    <p:cond delay="1140"/>
                                  </p:stCondLst>
                                  <p:childTnLst>
                                    <p:animMotion origin="layout" path="M 0 0.046293978 L 0 -2.3170753E-06 E" pathEditMode="relative" ptsTypes="">
                                      <p:cBhvr>
                                        <p:cTn id="797" dur="1000" fill="hold"/>
                                        <p:tgtEl>
                                          <p:spTgt spid="79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" presetID="10" presetClass="entr" presetSubtype="0" accel="50000" decel="50000" fill="hold" nodeType="withEffect">
                                  <p:stCondLst>
                                    <p:cond delay="128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" presetID="64" presetClass="path" presetSubtype="0" accel="50000" decel="50000" fill="hold" nodeType="withEffect">
                                  <p:stCondLst>
                                    <p:cond delay="1280"/>
                                  </p:stCondLst>
                                  <p:childTnLst>
                                    <p:animMotion origin="layout" path="M 0 0.046296295 L 0 0 E" pathEditMode="relative" ptsTypes="">
                                      <p:cBhvr>
                                        <p:cTn id="799" dur="1000" fill="hold"/>
                                        <p:tgtEl>
                                          <p:spTgt spid="7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" presetID="10" presetClass="entr" presetSubtype="0" accel="50000" decel="50000" fill="hold" nodeType="withEffect">
                                  <p:stCondLst>
                                    <p:cond delay="128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" presetID="64" presetClass="path" presetSubtype="0" accel="50000" decel="50000" fill="hold" nodeType="withEffect">
                                  <p:stCondLst>
                                    <p:cond delay="1280"/>
                                  </p:stCondLst>
                                  <p:childTnLst>
                                    <p:animMotion origin="layout" path="M 0 0.046296295 L 0 0 E" pathEditMode="relative" ptsTypes="">
                                      <p:cBhvr>
                                        <p:cTn id="801" dur="1000" fill="hold"/>
                                        <p:tgtEl>
                                          <p:spTgt spid="80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" presetID="10" presetClass="entr" presetSubtype="0" accel="50000" decel="50000" fill="hold" nodeType="withEffect">
                                  <p:stCondLst>
                                    <p:cond delay="128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" presetID="64" presetClass="path" presetSubtype="0" accel="50000" decel="50000" fill="hold" nodeType="withEffect">
                                  <p:stCondLst>
                                    <p:cond delay="1280"/>
                                  </p:stCondLst>
                                  <p:childTnLst>
                                    <p:animMotion origin="layout" path="M 0 0.046293978 L 0 -2.3170753E-06 E" pathEditMode="relative" ptsTypes="">
                                      <p:cBhvr>
                                        <p:cTn id="803" dur="1000" fill="hold"/>
                                        <p:tgtEl>
                                          <p:spTgt spid="80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" presetID="10" presetClass="entr" presetSubtype="0" accel="50000" decel="50000" fill="hold" nodeType="withEffect">
                                  <p:stCondLst>
                                    <p:cond delay="142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" presetID="64" presetClass="path" presetSubtype="0" accel="50000" decel="50000" fill="hold" nodeType="withEffect">
                                  <p:stCondLst>
                                    <p:cond delay="1420"/>
                                  </p:stCondLst>
                                  <p:childTnLst>
                                    <p:animMotion origin="layout" path="M 0 0.046296295 L 0 0 E" pathEditMode="relative" ptsTypes="">
                                      <p:cBhvr>
                                        <p:cTn id="805" dur="1000" fill="hold"/>
                                        <p:tgtEl>
                                          <p:spTgt spid="80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" presetID="10" presetClass="entr" presetSubtype="0" accel="50000" decel="50000" fill="hold" nodeType="withEffect">
                                  <p:stCondLst>
                                    <p:cond delay="142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" presetID="64" presetClass="path" presetSubtype="0" accel="50000" decel="50000" fill="hold" nodeType="withEffect">
                                  <p:stCondLst>
                                    <p:cond delay="1420"/>
                                  </p:stCondLst>
                                  <p:childTnLst>
                                    <p:animMotion origin="layout" path="M 0 0.046296295 L 0 0 E" pathEditMode="relative" ptsTypes="">
                                      <p:cBhvr>
                                        <p:cTn id="807" dur="1000" fill="hold"/>
                                        <p:tgtEl>
                                          <p:spTgt spid="80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" presetID="10" presetClass="entr" presetSubtype="0" accel="50000" decel="50000" fill="hold" nodeType="withEffect">
                                  <p:stCondLst>
                                    <p:cond delay="142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" presetID="64" presetClass="path" presetSubtype="0" accel="50000" decel="50000" fill="hold" nodeType="withEffect">
                                  <p:stCondLst>
                                    <p:cond delay="1420"/>
                                  </p:stCondLst>
                                  <p:childTnLst>
                                    <p:animMotion origin="layout" path="M 0 0.046293978 L 0 -2.3170753E-06 E" pathEditMode="relative" ptsTypes="">
                                      <p:cBhvr>
                                        <p:cTn id="809" dur="1000" fill="hold"/>
                                        <p:tgtEl>
                                          <p:spTgt spid="80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" presetID="10" presetClass="entr" presetSubtype="0" accel="50000" decel="50000" fill="hold" nodeType="withEffect">
                                  <p:stCondLst>
                                    <p:cond delay="156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" presetID="64" presetClass="path" presetSubtype="0" accel="50000" decel="50000" fill="hold" nodeType="withEffect">
                                  <p:stCondLst>
                                    <p:cond delay="1560"/>
                                  </p:stCondLst>
                                  <p:childTnLst>
                                    <p:animMotion origin="layout" path="M 0 0.046296295 L 0 0 E" pathEditMode="relative" ptsTypes="">
                                      <p:cBhvr>
                                        <p:cTn id="811" dur="1000" fill="hold"/>
                                        <p:tgtEl>
                                          <p:spTgt spid="8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" presetID="10" presetClass="entr" presetSubtype="0" accel="50000" decel="50000" fill="hold" nodeType="withEffect">
                                  <p:stCondLst>
                                    <p:cond delay="156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" presetID="64" presetClass="path" presetSubtype="0" accel="50000" decel="50000" fill="hold" nodeType="withEffect">
                                  <p:stCondLst>
                                    <p:cond delay="1560"/>
                                  </p:stCondLst>
                                  <p:childTnLst>
                                    <p:animMotion origin="layout" path="M 0 0.046296295 L 0 0 E" pathEditMode="relative" ptsTypes="">
                                      <p:cBhvr>
                                        <p:cTn id="813" dur="1000" fill="hold"/>
                                        <p:tgtEl>
                                          <p:spTgt spid="8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" presetID="10" presetClass="entr" presetSubtype="0" accel="50000" decel="50000" fill="hold" nodeType="withEffect">
                                  <p:stCondLst>
                                    <p:cond delay="156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" presetID="64" presetClass="path" presetSubtype="0" accel="50000" decel="50000" fill="hold" nodeType="withEffect">
                                  <p:stCondLst>
                                    <p:cond delay="1560"/>
                                  </p:stCondLst>
                                  <p:childTnLst>
                                    <p:animMotion origin="layout" path="M 0 0.046293978 L 0 -2.3170753E-06 E" pathEditMode="relative" ptsTypes="">
                                      <p:cBhvr>
                                        <p:cTn id="815" dur="1000" fill="hold"/>
                                        <p:tgtEl>
                                          <p:spTgt spid="8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" presetID="10" presetClass="entr" presetSubtype="0" accel="50000" decel="5000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600"/>
                                        <p:tgtEl>
                                          <p:spTgt spid="8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" presetID="64" presetClass="path" presetSubtype="0" accel="50000" decel="5000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animMotion origin="layout" path="M 0 0.04629225 L 0 -4.0478176E-06 E" pathEditMode="relative" ptsTypes="">
                                      <p:cBhvr>
                                        <p:cTn id="817" dur="600" fill="hold"/>
                                        <p:tgtEl>
                                          <p:spTgt spid="8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" presetID="10" presetClass="entr" presetSubtype="0" accel="50000" decel="5000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600"/>
                                        <p:tgtEl>
                                          <p:spTgt spid="8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" presetID="64" presetClass="path" presetSubtype="0" accel="50000" decel="5000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0 0.046296295 L 0 0 E" pathEditMode="relative" ptsTypes="">
                                      <p:cBhvr>
                                        <p:cTn id="819" dur="600" fill="hold"/>
                                        <p:tgtEl>
                                          <p:spTgt spid="8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" presetID="10" presetClass="entr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600"/>
                                        <p:tgtEl>
                                          <p:spTgt spid="8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" presetID="64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 0.046296295 L 0 0 E" pathEditMode="relative" ptsTypes="">
                                      <p:cBhvr>
                                        <p:cTn id="821" dur="600" fill="hold"/>
                                        <p:tgtEl>
                                          <p:spTgt spid="8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8" grpId="0"/>
      <p:bldP spid="778" grpId="0"/>
      <p:bldP spid="780" grpId="0"/>
      <p:bldP spid="780" grpId="0"/>
      <p:bldP spid="782" grpId="0"/>
      <p:bldP spid="782" grpId="0"/>
      <p:bldP spid="784" grpId="0"/>
      <p:bldP spid="784" grpId="0"/>
      <p:bldP spid="786" grpId="0"/>
      <p:bldP spid="786" grpId="0"/>
      <p:bldP spid="788" grpId="0"/>
      <p:bldP spid="788" grpId="0"/>
      <p:bldP spid="790" grpId="0"/>
      <p:bldP spid="790" grpId="0"/>
      <p:bldP spid="792" grpId="0"/>
      <p:bldP spid="792" grpId="0"/>
      <p:bldP spid="794" grpId="0"/>
      <p:bldP spid="794" grpId="0"/>
      <p:bldP spid="796" grpId="0"/>
      <p:bldP spid="796" grpId="0"/>
      <p:bldP spid="798" grpId="0"/>
      <p:bldP spid="798" grpId="0"/>
      <p:bldP spid="800" grpId="0"/>
      <p:bldP spid="800" grpId="0"/>
      <p:bldP spid="802" grpId="0"/>
      <p:bldP spid="802" grpId="0"/>
      <p:bldP spid="804" grpId="0"/>
      <p:bldP spid="804" grpId="0"/>
      <p:bldP spid="806" grpId="0"/>
      <p:bldP spid="806" grpId="0"/>
      <p:bldP spid="808" grpId="0"/>
      <p:bldP spid="808" grpId="0"/>
      <p:bldP spid="810" grpId="0"/>
      <p:bldP spid="810" grpId="0"/>
      <p:bldP spid="812" grpId="0"/>
      <p:bldP spid="812" grpId="0"/>
      <p:bldP spid="814" grpId="0"/>
      <p:bldP spid="814" grpId="0"/>
      <p:bldP spid="816" grpId="0"/>
      <p:bldP spid="816" grpId="0"/>
      <p:bldP spid="818" grpId="0"/>
      <p:bldP spid="818" grpId="0"/>
      <p:bldP spid="820" grpId="0"/>
      <p:bldP spid="820" grpId="0"/>
    </p:bldLst>
  </p:timing>
</p:sld>
</file>

<file path=ppt/slides/slide12.xml><?xml version="1.0" encoding="utf-8"?>
<p:sld xmlns:a16="http://schemas.microsoft.com/office/drawing/2014/main" xmlns:asvg="http://schemas.microsoft.com/office/drawing/2016/SVG/main" xmlns:a14="http://schemas.microsoft.com/office/drawing/2010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82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4" name="Rect">
            <a:extLst>
              <a:ext uri="{FF2B5EF4-FFF2-40B4-BE49-F238E27FC236}">
                <a16:creationId xmlns:a16="http://schemas.microsoft.com/office/drawing/2014/main" id="{A8642F66-C0BB-4949-9A9C-024B120A5D52}"/>
              </a:ext>
            </a:extLst>
          </p:cNvPr>
          <p:cNvPicPr>
            <a:picLocks noChangeAspect="1"/>
          </p:cNvPicPr>
          <p:nvPr/>
        </p:nvPicPr>
        <p:blipFill rotWithShape="1">
          <a:blip r:embed="rId320">
            <a:alphaModFix amt="100000"/>
          </a:blip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825" name="Rect">
            <a:extLst>
              <a:ext uri="{FF2B5EF4-FFF2-40B4-BE49-F238E27FC236}">
                <a16:creationId xmlns:a16="http://schemas.microsoft.com/office/drawing/2014/main" id="{A8642F66-C0BB-4949-9A9C-024B120A5D52}"/>
              </a:ext>
            </a:extLst>
          </p:cNvPr>
          <p:cNvPicPr>
            <a:picLocks noChangeAspect="1"/>
          </p:cNvPicPr>
          <p:nvPr/>
        </p:nvPicPr>
        <p:blipFill rotWithShape="1">
          <a:blip r:embed="rId322">
            <a:alphaModFix amt="100000"/>
          </a:blip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827" name="layoutShapeInnerChild5">
            <a:extLst>
              <a:ext uri="{FF2B5EF4-FFF2-40B4-BE49-F238E27FC236}">
                <a16:creationId xmlns:a16="http://schemas.microsoft.com/office/drawing/2014/main" id="{A8642F66-C0BB-4949-9A9C-024B120A5D52}"/>
              </a:ext>
            </a:extLst>
          </p:cNvPr>
          <p:cNvPicPr>
            <a:picLocks noChangeAspect="1"/>
          </p:cNvPicPr>
          <p:nvPr/>
        </p:nvPicPr>
        <p:blipFill rotWithShape="1">
          <a:blip r:embed="rId325">
            <a:alphaModFix amt="100000"/>
            <a:extLst>
              <a:ext uri="{282E72EA-C5F0-4DB8-B6ED-E46A1AE6294C}">
                <asvg:svgBlip xmlns:r="http://schemas.openxmlformats.org/officeDocument/2006/relationships" xmlns:asvg="http://schemas.microsoft.com/office/drawing/2016/SVG/main" r:embed="rId324"/>
                <a14:useLocalDpi xmlns:a14="http://schemas.microsoft.com/office/drawing/2010/main" val="0"/>
              </a:ext>
            </a:extLst>
          </a:blip>
          <a:srcRect l="0" t="0" r="0" b="0"/>
          <a:stretch/>
        </p:blipFill>
        <p:spPr>
          <a:xfrm>
            <a:off x="0" y="0"/>
            <a:ext cx="1009650" cy="1304925"/>
          </a:xfrm>
          <a:prstGeom prst="rect">
            <a:avLst/>
          </a:prstGeom>
        </p:spPr>
      </p:pic>
      <p:sp>
        <p:nvSpPr>
          <p:cNvPr id="829" name="Thank You-0">
            <a:extLst>
              <a:ext uri="{FF2B5EF4-FFF2-40B4-BE49-F238E27FC236}">
                <a16:creationId xmlns:a16="http://schemas.microsoft.com/office/drawing/2014/main" id="{111B4A49-B930-4A89-A1CD-6CA2B3D95AED}"/>
              </a:ext>
            </a:extLst>
          </p:cNvPr>
          <p:cNvSpPr txBox="1"/>
          <p:nvPr/>
        </p:nvSpPr>
        <p:spPr>
          <a:xfrm>
            <a:off x="685800" y="3684080"/>
            <a:ext cx="9505950" cy="1628775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t">
            <a:spAutoFit/>
          </a:bodyPr>
          <a:lstStyle/>
          <a:p>
            <a:pPr algn="l">
              <a:lnSpc>
                <a:spcPts val="6156"/>
              </a:lnSpc>
            </a:pPr>
            <a:r>
              <a:rPr lang="en-US" sz="5400" spc="-108" dirty="0">
                <a:solidFill>
                  <a:srgbClr val="181C24">
                    <a:alpha val="100000"/>
                  </a:srgbClr>
                </a:solidFill>
                <a:latin typeface="IBM Plex Serif SemiBold" panose="00000700000000000000" pitchFamily="2" charset="0"/>
              </a:rPr>
              <a:t>Unlock Your Presentation Potential</a:t>
            </a:r>
          </a:p>
        </p:txBody>
      </p:sp>
      <p:sp>
        <p:nvSpPr>
          <p:cNvPr id="831" name="A small sentence which explains all about this presentation-0">
            <a:extLst>
              <a:ext uri="{FF2B5EF4-FFF2-40B4-BE49-F238E27FC236}">
                <a16:creationId xmlns:a16="http://schemas.microsoft.com/office/drawing/2014/main" id="{111B4A49-B930-4A89-A1CD-6CA2B3D95AED}"/>
              </a:ext>
            </a:extLst>
          </p:cNvPr>
          <p:cNvSpPr txBox="1"/>
          <p:nvPr/>
        </p:nvSpPr>
        <p:spPr>
          <a:xfrm>
            <a:off x="685800" y="5418677"/>
            <a:ext cx="9505950" cy="1190625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t">
            <a:spAutoFit/>
          </a:bodyPr>
          <a:lstStyle/>
          <a:p>
            <a:pPr algn="l">
              <a:lnSpc>
                <a:spcPts val="3108"/>
              </a:lnSpc>
            </a:pPr>
            <a:r>
              <a:rPr lang="en-US" sz="2100" spc="-21" dirty="0">
                <a:solidFill>
                  <a:srgbClr val="6E7177">
                    <a:alpha val="100000"/>
                  </a:srgbClr>
                </a:solidFill>
                <a:latin typeface="IBM Plex Sans" panose="00000700000000000000" pitchFamily="2" charset="0"/>
              </a:rPr>
              <a:t>Join us to discover how Presentations AI can elevate your presentation skills and foster effective communication across your organization. Don't miss out on this opportunity</a:t>
            </a:r>
          </a:p>
        </p:txBody>
      </p:sp>
      <p:pic>
        <p:nvPicPr>
          <p:cNvPr id="833" name="Rect">
            <a:extLst>
              <a:ext uri="{FF2B5EF4-FFF2-40B4-BE49-F238E27FC236}">
                <a16:creationId xmlns:a16="http://schemas.microsoft.com/office/drawing/2014/main" id="{A8642F66-C0BB-4949-9A9C-024B120A5D52}"/>
              </a:ext>
            </a:extLst>
          </p:cNvPr>
          <p:cNvPicPr>
            <a:picLocks noChangeAspect="1"/>
          </p:cNvPicPr>
          <p:nvPr/>
        </p:nvPicPr>
        <p:blipFill rotWithShape="1">
          <a:blip r:embed="rId327">
            <a:alphaModFix amt="100000"/>
          </a:blip>
          <a:stretch/>
        </p:blipFill>
        <p:spPr>
          <a:xfrm>
            <a:off x="11173863" y="685800"/>
            <a:ext cx="6429375" cy="8915400"/>
          </a:xfrm>
          <a:prstGeom prst="rect">
            <a:avLst/>
          </a:prstGeom>
          <a:effectLst>
            <a:outerShdw blurRad="285750" dist="0" dir="2700000" algn="ctr" rotWithShape="0">
              <a:srgbClr val="000000">
                <a:alpha val="40000"/>
              </a:srgbClr>
            </a:outerShdw>
          </a:effectLst>
        </p:spPr>
      </p:pic>
      <p:pic>
        <p:nvPicPr>
          <p:cNvPr id="835" name="coverimage">
            <a:extLst>
              <a:ext uri="{FF2B5EF4-FFF2-40B4-BE49-F238E27FC236}">
                <a16:creationId xmlns:a16="http://schemas.microsoft.com/office/drawing/2014/main" id="{A8642F66-C0BB-4949-9A9C-024B120A5D52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329">
            <a:alphaModFix amt="100000"/>
          </a:blip>
          <a:stretch/>
        </p:blipFill>
        <p:spPr>
          <a:xfrm>
            <a:off x="11173968" y="685800"/>
            <a:ext cx="6429375" cy="8915400"/>
          </a:xfrm>
          <a:prstGeom prst="rect">
            <a:avLst/>
          </a:prstGeom>
          <a:effectLst>
            <a:outerShdw blurRad="285750" dist="0" dir="2700000" algn="ctr" rotWithShape="0">
              <a:srgbClr val="000000">
                <a:alpha val="40000"/>
              </a:srgbClr>
            </a:outerShdw>
          </a:effectLst>
        </p:spPr>
      </p:pic>
      <p:pic>
        <p:nvPicPr>
          <p:cNvPr id="837" name="layoutShapeInnerChild4">
            <a:extLst>
              <a:ext uri="{FF2B5EF4-FFF2-40B4-BE49-F238E27FC236}">
                <a16:creationId xmlns:a16="http://schemas.microsoft.com/office/drawing/2014/main" id="{A8642F66-C0BB-4949-9A9C-024B120A5D52}"/>
              </a:ext>
            </a:extLst>
          </p:cNvPr>
          <p:cNvPicPr>
            <a:picLocks noChangeAspect="1"/>
          </p:cNvPicPr>
          <p:nvPr/>
        </p:nvPicPr>
        <p:blipFill rotWithShape="1">
          <a:blip r:embed="rId332">
            <a:alphaModFix amt="100000"/>
            <a:extLst>
              <a:ext uri="{5EA00644-136D-42FE-A656-2B0828DF0B4E}">
                <asvg:svgBlip xmlns:r="http://schemas.openxmlformats.org/officeDocument/2006/relationships" xmlns:asvg="http://schemas.microsoft.com/office/drawing/2016/SVG/main" r:embed="rId331"/>
                <a14:useLocalDpi xmlns:a14="http://schemas.microsoft.com/office/drawing/2010/main" val="0"/>
              </a:ext>
            </a:extLst>
          </a:blip>
          <a:srcRect l="0" t="0" r="0" b="0"/>
          <a:stretch/>
        </p:blipFill>
        <p:spPr>
          <a:xfrm>
            <a:off x="12363450" y="7305675"/>
            <a:ext cx="4095750" cy="2981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8047976"/>
      </p:ext>
    </p:extLst>
  </p:cSld>
  <p:clrMapOvr>
    <a:masterClrMapping/>
  </p:clrMapOvr>
  <p:transition spd="med" p14:dur="700" advClick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200"/>
                                        <p:tgtEl>
                                          <p:spTgt spid="8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.074074075 L 0 0 E" pathEditMode="relative" ptsTypes="">
                                      <p:cBhvr>
                                        <p:cTn id="826" dur="1200" fill="hold"/>
                                        <p:tgtEl>
                                          <p:spTgt spid="8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" presetID="10" presetClass="entr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200"/>
                                        <p:tgtEl>
                                          <p:spTgt spid="8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.074074075 L 0 0 E" pathEditMode="relative" ptsTypes="">
                                      <p:cBhvr>
                                        <p:cTn id="828" dur="1200" fill="hold"/>
                                        <p:tgtEl>
                                          <p:spTgt spid="8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" presetID="10" presetClass="entr" presetSubtype="0" accel="50000" decel="50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600"/>
                                        <p:tgtEl>
                                          <p:spTgt spid="8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" presetID="64" presetClass="path" presetSubtype="0" accel="50000" decel="50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Motion origin="layout" path="M 0 0.046297453 L 0 1.1585377E-06 E" pathEditMode="relative" ptsTypes="">
                                      <p:cBhvr>
                                        <p:cTn id="830" dur="600" fill="hold"/>
                                        <p:tgtEl>
                                          <p:spTgt spid="8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" presetID="10" presetClass="entr" presetSubtype="0" accel="50000" decel="5000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600"/>
                                        <p:tgtEl>
                                          <p:spTgt spid="8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" presetID="64" presetClass="path" presetSubtype="0" accel="50000" decel="5000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Motion origin="layout" path="M 0 0.04629686 L 0 5.6514034E-07 E" pathEditMode="relative" ptsTypes="">
                                      <p:cBhvr>
                                        <p:cTn id="832" dur="600" fill="hold"/>
                                        <p:tgtEl>
                                          <p:spTgt spid="8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" presetID="10" presetClass="entr" presetSubtype="0" accel="50000" decel="5000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600"/>
                                        <p:tgtEl>
                                          <p:spTgt spid="8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" presetID="64" presetClass="path" presetSubtype="0" accel="50000" decel="5000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animMotion origin="layout" path="M 2.6067098E-06 0.046296295 L 2.6067098E-06 0 E" pathEditMode="relative" ptsTypes="">
                                      <p:cBhvr>
                                        <p:cTn id="834" dur="600" fill="hold"/>
                                        <p:tgtEl>
                                          <p:spTgt spid="8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" presetID="10" presetClass="entr" presetSubtype="0" accel="50000" decel="5000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600"/>
                                        <p:tgtEl>
                                          <p:spTgt spid="8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" presetID="64" presetClass="path" presetSubtype="0" accel="50000" decel="5000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animMotion origin="layout" path="M 2.6067098E-06 0.046296295 L 2.6067098E-06 0 E" pathEditMode="relative" ptsTypes="">
                                      <p:cBhvr>
                                        <p:cTn id="836" dur="600" fill="hold"/>
                                        <p:tgtEl>
                                          <p:spTgt spid="8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" presetID="10" presetClass="entr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200"/>
                                        <p:tgtEl>
                                          <p:spTgt spid="8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.074074075 L 0 0 E" pathEditMode="relative" ptsTypes="">
                                      <p:cBhvr>
                                        <p:cTn id="838" dur="1200" fill="hold"/>
                                        <p:tgtEl>
                                          <p:spTgt spid="8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5" grpId="0"/>
      <p:bldP spid="825" grpId="0"/>
      <p:bldP spid="827" grpId="0"/>
      <p:bldP spid="827" grpId="0"/>
      <p:bldP spid="829" grpId="0"/>
      <p:bldP spid="829" grpId="0"/>
      <p:bldP spid="831" grpId="0"/>
      <p:bldP spid="831" grpId="0"/>
      <p:bldP spid="833" grpId="0"/>
      <p:bldP spid="833" grpId="0"/>
      <p:bldP spid="835" grpId="0"/>
      <p:bldP spid="835" grpId="0"/>
      <p:bldP spid="837" grpId="0"/>
      <p:bldP spid="837" grpId="0"/>
    </p:bldLst>
  </p:timing>
</p:sld>
</file>

<file path=ppt/slides/slide2.xml><?xml version="1.0" encoding="utf-8"?>
<p:sld xmlns:a16="http://schemas.microsoft.com/office/drawing/2014/main" xmlns:asvg="http://schemas.microsoft.com/office/drawing/2016/SVG/main" xmlns:a14="http://schemas.microsoft.com/office/drawing/2010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313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5" name="Rect">
            <a:extLst>
              <a:ext uri="{FF2B5EF4-FFF2-40B4-BE49-F238E27FC236}">
                <a16:creationId xmlns:a16="http://schemas.microsoft.com/office/drawing/2014/main" id="{A8642F66-C0BB-4949-9A9C-024B120A5D52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alphaModFix amt="100000"/>
          </a:blip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16" name="Rect">
            <a:extLst>
              <a:ext uri="{FF2B5EF4-FFF2-40B4-BE49-F238E27FC236}">
                <a16:creationId xmlns:a16="http://schemas.microsoft.com/office/drawing/2014/main" id="{A8642F66-C0BB-4949-9A9C-024B120A5D52}"/>
              </a:ext>
            </a:extLst>
          </p:cNvPr>
          <p:cNvPicPr>
            <a:picLocks noChangeAspect="1"/>
          </p:cNvPicPr>
          <p:nvPr/>
        </p:nvPicPr>
        <p:blipFill rotWithShape="1">
          <a:blip r:embed="rId20">
            <a:alphaModFix amt="100000"/>
          </a:blip>
          <a:stretch/>
        </p:blipFill>
        <p:spPr>
          <a:xfrm>
            <a:off x="0" y="0"/>
            <a:ext cx="5715000" cy="5715000"/>
          </a:xfrm>
          <a:prstGeom prst="rect">
            <a:avLst/>
          </a:prstGeom>
        </p:spPr>
      </p:pic>
      <p:pic>
        <p:nvPicPr>
          <p:cNvPr id="318" name="Rect">
            <a:extLst>
              <a:ext uri="{FF2B5EF4-FFF2-40B4-BE49-F238E27FC236}">
                <a16:creationId xmlns:a16="http://schemas.microsoft.com/office/drawing/2014/main" id="{A8642F66-C0BB-4949-9A9C-024B120A5D52}"/>
              </a:ext>
            </a:extLst>
          </p:cNvPr>
          <p:cNvPicPr>
            <a:picLocks noChangeAspect="1"/>
          </p:cNvPicPr>
          <p:nvPr/>
        </p:nvPicPr>
        <p:blipFill rotWithShape="1">
          <a:blip r:embed="rId22">
            <a:alphaModFix amt="100000"/>
          </a:blip>
          <a:stretch/>
        </p:blipFill>
        <p:spPr>
          <a:xfrm>
            <a:off x="8046690" y="0"/>
            <a:ext cx="10239375" cy="10287000"/>
          </a:xfrm>
          <a:prstGeom prst="rect">
            <a:avLst/>
          </a:prstGeom>
        </p:spPr>
      </p:pic>
      <p:pic>
        <p:nvPicPr>
          <p:cNvPr id="320" name="layoutShapeInnerChild7">
            <a:extLst>
              <a:ext uri="{FF2B5EF4-FFF2-40B4-BE49-F238E27FC236}">
                <a16:creationId xmlns:a16="http://schemas.microsoft.com/office/drawing/2014/main" id="{A8642F66-C0BB-4949-9A9C-024B120A5D52}"/>
              </a:ext>
            </a:extLst>
          </p:cNvPr>
          <p:cNvPicPr>
            <a:picLocks noChangeAspect="1"/>
          </p:cNvPicPr>
          <p:nvPr/>
        </p:nvPicPr>
        <p:blipFill rotWithShape="1">
          <a:blip r:embed="rId25">
            <a:alphaModFix amt="100000"/>
            <a:extLst>
              <a:ext uri="{D447D3F8-93D1-453B-83F5-75E1A01F88BF}">
                <asvg:svgBlip xmlns:r="http://schemas.openxmlformats.org/officeDocument/2006/relationships" xmlns:asvg="http://schemas.microsoft.com/office/drawing/2016/SVG/main" r:embed="rId24"/>
                <a14:useLocalDpi xmlns:a14="http://schemas.microsoft.com/office/drawing/2010/main" val="0"/>
              </a:ext>
            </a:extLst>
          </a:blip>
          <a:srcRect l="0" t="0" r="0" b="0"/>
          <a:stretch/>
        </p:blipFill>
        <p:spPr>
          <a:xfrm>
            <a:off x="15963900" y="5448300"/>
            <a:ext cx="2324100" cy="4834681"/>
          </a:xfrm>
          <a:prstGeom prst="rect">
            <a:avLst/>
          </a:prstGeom>
        </p:spPr>
      </p:pic>
      <p:pic>
        <p:nvPicPr>
          <p:cNvPr id="322" name="layoutShapeInnerChild9">
            <a:extLst>
              <a:ext uri="{FF2B5EF4-FFF2-40B4-BE49-F238E27FC236}">
                <a16:creationId xmlns:a16="http://schemas.microsoft.com/office/drawing/2014/main" id="{A8642F66-C0BB-4949-9A9C-024B120A5D52}"/>
              </a:ext>
            </a:extLst>
          </p:cNvPr>
          <p:cNvPicPr>
            <a:picLocks noChangeAspect="1"/>
          </p:cNvPicPr>
          <p:nvPr/>
        </p:nvPicPr>
        <p:blipFill rotWithShape="1">
          <a:blip r:embed="rId28">
            <a:alphaModFix amt="100000"/>
            <a:extLst>
              <a:ext uri="{2D28C7F6-BB24-4A95-BEB7-42B481537082}">
                <asvg:svgBlip xmlns:r="http://schemas.openxmlformats.org/officeDocument/2006/relationships" xmlns:asvg="http://schemas.microsoft.com/office/drawing/2016/SVG/main" r:embed="rId27"/>
                <a14:useLocalDpi xmlns:a14="http://schemas.microsoft.com/office/drawing/2010/main" val="0"/>
              </a:ext>
            </a:extLst>
          </a:blip>
          <a:srcRect l="0" t="0" r="0" b="0"/>
          <a:stretch/>
        </p:blipFill>
        <p:spPr>
          <a:xfrm>
            <a:off x="0" y="514350"/>
            <a:ext cx="1947119" cy="5143500"/>
          </a:xfrm>
          <a:prstGeom prst="rect">
            <a:avLst/>
          </a:prstGeom>
        </p:spPr>
      </p:pic>
      <p:pic>
        <p:nvPicPr>
          <p:cNvPr id="324" name="Rect">
            <a:extLst>
              <a:ext uri="{FF2B5EF4-FFF2-40B4-BE49-F238E27FC236}">
                <a16:creationId xmlns:a16="http://schemas.microsoft.com/office/drawing/2014/main" id="{A8642F66-C0BB-4949-9A9C-024B120A5D52}"/>
              </a:ext>
            </a:extLst>
          </p:cNvPr>
          <p:cNvPicPr>
            <a:picLocks noChangeAspect="1"/>
          </p:cNvPicPr>
          <p:nvPr/>
        </p:nvPicPr>
        <p:blipFill rotWithShape="1">
          <a:blip r:embed="rId30">
            <a:alphaModFix amt="100000"/>
          </a:blip>
          <a:stretch/>
        </p:blipFill>
        <p:spPr>
          <a:xfrm>
            <a:off x="1409700" y="2514600"/>
            <a:ext cx="2943225" cy="7067550"/>
          </a:xfrm>
          <a:prstGeom prst="rect">
            <a:avLst/>
          </a:prstGeom>
        </p:spPr>
      </p:pic>
      <p:pic>
        <p:nvPicPr>
          <p:cNvPr id="326" name="Rect">
            <a:extLst>
              <a:ext uri="{FF2B5EF4-FFF2-40B4-BE49-F238E27FC236}">
                <a16:creationId xmlns:a16="http://schemas.microsoft.com/office/drawing/2014/main" id="{A8642F66-C0BB-4949-9A9C-024B120A5D52}"/>
              </a:ext>
            </a:extLst>
          </p:cNvPr>
          <p:cNvPicPr>
            <a:picLocks noChangeAspect="1"/>
          </p:cNvPicPr>
          <p:nvPr/>
        </p:nvPicPr>
        <p:blipFill rotWithShape="1">
          <a:blip r:embed="rId32">
            <a:alphaModFix amt="100000"/>
          </a:blip>
          <a:stretch/>
        </p:blipFill>
        <p:spPr>
          <a:xfrm>
            <a:off x="1714500" y="2819400"/>
            <a:ext cx="2333625" cy="2695575"/>
          </a:xfrm>
          <a:prstGeom prst="rect">
            <a:avLst/>
          </a:prstGeom>
          <a:effectLst>
            <a:outerShdw blurRad="114300" dist="0" dir="2700000" algn="ctr" rotWithShape="0">
              <a:srgbClr val="000000">
                <a:alpha val="40000"/>
              </a:srgbClr>
            </a:outerShdw>
          </a:effectLst>
        </p:spPr>
      </p:pic>
      <p:pic>
        <p:nvPicPr>
          <p:cNvPr id="328" name="imageNode0">
            <a:extLst>
              <a:ext uri="{FF2B5EF4-FFF2-40B4-BE49-F238E27FC236}">
                <a16:creationId xmlns:a16="http://schemas.microsoft.com/office/drawing/2014/main" id="{A8642F66-C0BB-4949-9A9C-024B120A5D52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34">
            <a:alphaModFix amt="100000"/>
          </a:blip>
          <a:stretch/>
        </p:blipFill>
        <p:spPr>
          <a:xfrm>
            <a:off x="1714500" y="2819400"/>
            <a:ext cx="2333625" cy="2695575"/>
          </a:xfrm>
          <a:prstGeom prst="rect">
            <a:avLst/>
          </a:prstGeom>
          <a:effectLst>
            <a:outerShdw blurRad="114300" dist="0" dir="2700000" algn="ctr" rotWithShape="0">
              <a:srgbClr val="000000">
                <a:alpha val="40000"/>
              </a:srgbClr>
            </a:outerShdw>
          </a:effectLst>
        </p:spPr>
      </p:pic>
      <p:sp>
        <p:nvSpPr>
          <p:cNvPr id="330" name="Primary Heading-0">
            <a:extLst>
              <a:ext uri="{FF2B5EF4-FFF2-40B4-BE49-F238E27FC236}">
                <a16:creationId xmlns:a16="http://schemas.microsoft.com/office/drawing/2014/main" id="{111B4A49-B930-4A89-A1CD-6CA2B3D95AED}"/>
              </a:ext>
            </a:extLst>
          </p:cNvPr>
          <p:cNvSpPr txBox="1"/>
          <p:nvPr/>
        </p:nvSpPr>
        <p:spPr>
          <a:xfrm>
            <a:off x="1714500" y="5953125"/>
            <a:ext cx="2381250" cy="1095375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t">
            <a:spAutoFit/>
          </a:bodyPr>
          <a:lstStyle/>
          <a:p>
            <a:pPr algn="ctr">
              <a:lnSpc>
                <a:spcPts val="2862"/>
              </a:lnSpc>
            </a:pPr>
            <a:r>
              <a:rPr lang="en-US" sz="1800" spc="-36" dirty="0">
                <a:solidFill>
                  <a:srgbClr val="181C24">
                    <a:alpha val="100000"/>
                  </a:srgbClr>
                </a:solidFill>
                <a:latin typeface="IBM Plex Serif SemiBold" panose="00000700000000000000" pitchFamily="2" charset="0"/>
              </a:rPr>
              <a:t>Cutting-edge platform leveraging AI</a:t>
            </a:r>
          </a:p>
        </p:txBody>
      </p:sp>
      <p:sp>
        <p:nvSpPr>
          <p:cNvPr id="332" name="Description of a primary heading-0">
            <a:extLst>
              <a:ext uri="{FF2B5EF4-FFF2-40B4-BE49-F238E27FC236}">
                <a16:creationId xmlns:a16="http://schemas.microsoft.com/office/drawing/2014/main" id="{111B4A49-B930-4A89-A1CD-6CA2B3D95AED}"/>
              </a:ext>
            </a:extLst>
          </p:cNvPr>
          <p:cNvSpPr txBox="1"/>
          <p:nvPr/>
        </p:nvSpPr>
        <p:spPr>
          <a:xfrm>
            <a:off x="1714500" y="7195852"/>
            <a:ext cx="2381250" cy="1743075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t">
            <a:spAutoFit/>
          </a:bodyPr>
          <a:lstStyle/>
          <a:p>
            <a:pPr algn="ctr">
              <a:lnSpc>
                <a:spcPts val="2736"/>
              </a:lnSpc>
            </a:pPr>
            <a:r>
              <a:rPr lang="en-US" sz="1800" spc="-18" dirty="0">
                <a:solidFill>
                  <a:srgbClr val="181C24">
                    <a:alpha val="100000"/>
                  </a:srgbClr>
                </a:solidFill>
                <a:latin typeface="IBM Plex Sans" panose="00000700000000000000" pitchFamily="2" charset="0"/>
              </a:rPr>
              <a:t>Presentations.AI uses advanced artificial intelligence to create visually appealing presentations quickly.</a:t>
            </a:r>
          </a:p>
        </p:txBody>
      </p:sp>
      <p:pic>
        <p:nvPicPr>
          <p:cNvPr id="334" name="Rect">
            <a:extLst>
              <a:ext uri="{FF2B5EF4-FFF2-40B4-BE49-F238E27FC236}">
                <a16:creationId xmlns:a16="http://schemas.microsoft.com/office/drawing/2014/main" id="{A8642F66-C0BB-4949-9A9C-024B120A5D52}"/>
              </a:ext>
            </a:extLst>
          </p:cNvPr>
          <p:cNvPicPr>
            <a:picLocks noChangeAspect="1"/>
          </p:cNvPicPr>
          <p:nvPr/>
        </p:nvPicPr>
        <p:blipFill rotWithShape="1">
          <a:blip r:embed="rId36">
            <a:alphaModFix amt="100000"/>
          </a:blip>
          <a:stretch/>
        </p:blipFill>
        <p:spPr>
          <a:xfrm>
            <a:off x="4541490" y="2514600"/>
            <a:ext cx="2943225" cy="7067550"/>
          </a:xfrm>
          <a:prstGeom prst="rect">
            <a:avLst/>
          </a:prstGeom>
        </p:spPr>
      </p:pic>
      <p:pic>
        <p:nvPicPr>
          <p:cNvPr id="336" name="Rect">
            <a:extLst>
              <a:ext uri="{FF2B5EF4-FFF2-40B4-BE49-F238E27FC236}">
                <a16:creationId xmlns:a16="http://schemas.microsoft.com/office/drawing/2014/main" id="{A8642F66-C0BB-4949-9A9C-024B120A5D52}"/>
              </a:ext>
            </a:extLst>
          </p:cNvPr>
          <p:cNvPicPr>
            <a:picLocks noChangeAspect="1"/>
          </p:cNvPicPr>
          <p:nvPr/>
        </p:nvPicPr>
        <p:blipFill rotWithShape="1">
          <a:blip r:embed="rId38">
            <a:alphaModFix amt="100000"/>
          </a:blip>
          <a:stretch/>
        </p:blipFill>
        <p:spPr>
          <a:xfrm>
            <a:off x="4846320" y="2819400"/>
            <a:ext cx="2333625" cy="2695575"/>
          </a:xfrm>
          <a:prstGeom prst="rect">
            <a:avLst/>
          </a:prstGeom>
          <a:effectLst>
            <a:outerShdw blurRad="114300" dist="0" dir="2700000" algn="ctr" rotWithShape="0">
              <a:srgbClr val="000000">
                <a:alpha val="40000"/>
              </a:srgbClr>
            </a:outerShdw>
          </a:effectLst>
        </p:spPr>
      </p:pic>
      <p:pic>
        <p:nvPicPr>
          <p:cNvPr id="338" name="imageNode1">
            <a:extLst>
              <a:ext uri="{FF2B5EF4-FFF2-40B4-BE49-F238E27FC236}">
                <a16:creationId xmlns:a16="http://schemas.microsoft.com/office/drawing/2014/main" id="{A8642F66-C0BB-4949-9A9C-024B120A5D52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40">
            <a:alphaModFix amt="100000"/>
          </a:blip>
          <a:stretch/>
        </p:blipFill>
        <p:spPr>
          <a:xfrm>
            <a:off x="4846320" y="2819400"/>
            <a:ext cx="2333625" cy="2695575"/>
          </a:xfrm>
          <a:prstGeom prst="rect">
            <a:avLst/>
          </a:prstGeom>
          <a:effectLst>
            <a:outerShdw blurRad="114300" dist="0" dir="2700000" algn="ctr" rotWithShape="0">
              <a:srgbClr val="000000">
                <a:alpha val="40000"/>
              </a:srgbClr>
            </a:outerShdw>
          </a:effectLst>
        </p:spPr>
      </p:pic>
      <p:sp>
        <p:nvSpPr>
          <p:cNvPr id="340" name="Primary Heading-1">
            <a:extLst>
              <a:ext uri="{FF2B5EF4-FFF2-40B4-BE49-F238E27FC236}">
                <a16:creationId xmlns:a16="http://schemas.microsoft.com/office/drawing/2014/main" id="{111B4A49-B930-4A89-A1CD-6CA2B3D95AED}"/>
              </a:ext>
            </a:extLst>
          </p:cNvPr>
          <p:cNvSpPr txBox="1"/>
          <p:nvPr/>
        </p:nvSpPr>
        <p:spPr>
          <a:xfrm>
            <a:off x="4846320" y="5953125"/>
            <a:ext cx="2381250" cy="1095375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t">
            <a:spAutoFit/>
          </a:bodyPr>
          <a:lstStyle/>
          <a:p>
            <a:pPr algn="ctr">
              <a:lnSpc>
                <a:spcPts val="2862"/>
              </a:lnSpc>
            </a:pPr>
            <a:r>
              <a:rPr lang="en-US" sz="1800" spc="-36" dirty="0">
                <a:solidFill>
                  <a:srgbClr val="181C24">
                    <a:alpha val="100000"/>
                  </a:srgbClr>
                </a:solidFill>
                <a:latin typeface="IBM Plex Serif SemiBold" panose="00000700000000000000" pitchFamily="2" charset="0"/>
              </a:rPr>
              <a:t>Enhances collaboration and streamlines design</a:t>
            </a:r>
          </a:p>
        </p:txBody>
      </p:sp>
      <p:sp>
        <p:nvSpPr>
          <p:cNvPr id="342" name="Description of a primary heading-1">
            <a:extLst>
              <a:ext uri="{FF2B5EF4-FFF2-40B4-BE49-F238E27FC236}">
                <a16:creationId xmlns:a16="http://schemas.microsoft.com/office/drawing/2014/main" id="{111B4A49-B930-4A89-A1CD-6CA2B3D95AED}"/>
              </a:ext>
            </a:extLst>
          </p:cNvPr>
          <p:cNvSpPr txBox="1"/>
          <p:nvPr/>
        </p:nvSpPr>
        <p:spPr>
          <a:xfrm>
            <a:off x="4846320" y="7195852"/>
            <a:ext cx="2381250" cy="2095500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t">
            <a:spAutoFit/>
          </a:bodyPr>
          <a:lstStyle/>
          <a:p>
            <a:pPr algn="ctr">
              <a:lnSpc>
                <a:spcPts val="2736"/>
              </a:lnSpc>
            </a:pPr>
            <a:r>
              <a:rPr lang="en-US" sz="1800" spc="-18" dirty="0">
                <a:solidFill>
                  <a:srgbClr val="181C24">
                    <a:alpha val="100000"/>
                  </a:srgbClr>
                </a:solidFill>
                <a:latin typeface="IBM Plex Sans" panose="00000700000000000000" pitchFamily="2" charset="0"/>
              </a:rPr>
              <a:t>The platform promotes teamwork by simplifying the design process, making it easier for users to collaborate.</a:t>
            </a:r>
          </a:p>
        </p:txBody>
      </p:sp>
      <p:pic>
        <p:nvPicPr>
          <p:cNvPr id="344" name="Rect">
            <a:extLst>
              <a:ext uri="{FF2B5EF4-FFF2-40B4-BE49-F238E27FC236}">
                <a16:creationId xmlns:a16="http://schemas.microsoft.com/office/drawing/2014/main" id="{A8642F66-C0BB-4949-9A9C-024B120A5D52}"/>
              </a:ext>
            </a:extLst>
          </p:cNvPr>
          <p:cNvPicPr>
            <a:picLocks noChangeAspect="1"/>
          </p:cNvPicPr>
          <p:nvPr/>
        </p:nvPicPr>
        <p:blipFill rotWithShape="1">
          <a:blip r:embed="rId42">
            <a:alphaModFix amt="100000"/>
          </a:blip>
          <a:stretch/>
        </p:blipFill>
        <p:spPr>
          <a:xfrm>
            <a:off x="7673131" y="2514600"/>
            <a:ext cx="2943225" cy="7067550"/>
          </a:xfrm>
          <a:prstGeom prst="rect">
            <a:avLst/>
          </a:prstGeom>
        </p:spPr>
      </p:pic>
      <p:pic>
        <p:nvPicPr>
          <p:cNvPr id="346" name="Rect">
            <a:extLst>
              <a:ext uri="{FF2B5EF4-FFF2-40B4-BE49-F238E27FC236}">
                <a16:creationId xmlns:a16="http://schemas.microsoft.com/office/drawing/2014/main" id="{A8642F66-C0BB-4949-9A9C-024B120A5D52}"/>
              </a:ext>
            </a:extLst>
          </p:cNvPr>
          <p:cNvPicPr>
            <a:picLocks noChangeAspect="1"/>
          </p:cNvPicPr>
          <p:nvPr/>
        </p:nvPicPr>
        <p:blipFill rotWithShape="1">
          <a:blip r:embed="rId44">
            <a:alphaModFix amt="100000"/>
          </a:blip>
          <a:stretch/>
        </p:blipFill>
        <p:spPr>
          <a:xfrm>
            <a:off x="7978045" y="2819400"/>
            <a:ext cx="2333625" cy="2695575"/>
          </a:xfrm>
          <a:prstGeom prst="rect">
            <a:avLst/>
          </a:prstGeom>
          <a:effectLst>
            <a:outerShdw blurRad="114300" dist="0" dir="2700000" algn="ctr" rotWithShape="0">
              <a:srgbClr val="000000">
                <a:alpha val="40000"/>
              </a:srgbClr>
            </a:outerShdw>
          </a:effectLst>
        </p:spPr>
      </p:pic>
      <p:pic>
        <p:nvPicPr>
          <p:cNvPr id="348" name="imageNode2">
            <a:extLst>
              <a:ext uri="{FF2B5EF4-FFF2-40B4-BE49-F238E27FC236}">
                <a16:creationId xmlns:a16="http://schemas.microsoft.com/office/drawing/2014/main" id="{A8642F66-C0BB-4949-9A9C-024B120A5D52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46">
            <a:alphaModFix amt="100000"/>
          </a:blip>
          <a:stretch/>
        </p:blipFill>
        <p:spPr>
          <a:xfrm>
            <a:off x="7978045" y="2819400"/>
            <a:ext cx="2333625" cy="2695575"/>
          </a:xfrm>
          <a:prstGeom prst="rect">
            <a:avLst/>
          </a:prstGeom>
          <a:effectLst>
            <a:outerShdw blurRad="114300" dist="0" dir="2700000" algn="ctr" rotWithShape="0">
              <a:srgbClr val="000000">
                <a:alpha val="40000"/>
              </a:srgbClr>
            </a:outerShdw>
          </a:effectLst>
        </p:spPr>
      </p:pic>
      <p:sp>
        <p:nvSpPr>
          <p:cNvPr id="350" name="Primary Heading-2">
            <a:extLst>
              <a:ext uri="{FF2B5EF4-FFF2-40B4-BE49-F238E27FC236}">
                <a16:creationId xmlns:a16="http://schemas.microsoft.com/office/drawing/2014/main" id="{111B4A49-B930-4A89-A1CD-6CA2B3D95AED}"/>
              </a:ext>
            </a:extLst>
          </p:cNvPr>
          <p:cNvSpPr txBox="1"/>
          <p:nvPr/>
        </p:nvSpPr>
        <p:spPr>
          <a:xfrm>
            <a:off x="7978045" y="5953125"/>
            <a:ext cx="2381250" cy="1095375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t">
            <a:spAutoFit/>
          </a:bodyPr>
          <a:lstStyle/>
          <a:p>
            <a:pPr algn="ctr">
              <a:lnSpc>
                <a:spcPts val="2862"/>
              </a:lnSpc>
            </a:pPr>
            <a:r>
              <a:rPr lang="en-US" sz="1800" spc="-36" dirty="0">
                <a:solidFill>
                  <a:srgbClr val="181C24">
                    <a:alpha val="100000"/>
                  </a:srgbClr>
                </a:solidFill>
                <a:latin typeface="IBM Plex Serif SemiBold" panose="00000700000000000000" pitchFamily="2" charset="0"/>
              </a:rPr>
              <a:t>Empowers users to craft compelling visual narratives</a:t>
            </a:r>
          </a:p>
        </p:txBody>
      </p:sp>
      <p:sp>
        <p:nvSpPr>
          <p:cNvPr id="352" name="Description of a primary heading-2">
            <a:extLst>
              <a:ext uri="{FF2B5EF4-FFF2-40B4-BE49-F238E27FC236}">
                <a16:creationId xmlns:a16="http://schemas.microsoft.com/office/drawing/2014/main" id="{111B4A49-B930-4A89-A1CD-6CA2B3D95AED}"/>
              </a:ext>
            </a:extLst>
          </p:cNvPr>
          <p:cNvSpPr txBox="1"/>
          <p:nvPr/>
        </p:nvSpPr>
        <p:spPr>
          <a:xfrm>
            <a:off x="7978045" y="7195852"/>
            <a:ext cx="2381250" cy="1743075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t">
            <a:spAutoFit/>
          </a:bodyPr>
          <a:lstStyle/>
          <a:p>
            <a:pPr algn="ctr">
              <a:lnSpc>
                <a:spcPts val="2736"/>
              </a:lnSpc>
            </a:pPr>
            <a:r>
              <a:rPr lang="en-US" sz="1800" spc="-18" dirty="0">
                <a:solidFill>
                  <a:srgbClr val="181C24">
                    <a:alpha val="100000"/>
                  </a:srgbClr>
                </a:solidFill>
                <a:latin typeface="IBM Plex Sans" panose="00000700000000000000" pitchFamily="2" charset="0"/>
              </a:rPr>
              <a:t>Users can easily transform their ideas into engaging stories through intuitive design features.</a:t>
            </a:r>
          </a:p>
        </p:txBody>
      </p:sp>
      <p:pic>
        <p:nvPicPr>
          <p:cNvPr id="354" name="Rect">
            <a:extLst>
              <a:ext uri="{FF2B5EF4-FFF2-40B4-BE49-F238E27FC236}">
                <a16:creationId xmlns:a16="http://schemas.microsoft.com/office/drawing/2014/main" id="{A8642F66-C0BB-4949-9A9C-024B120A5D52}"/>
              </a:ext>
            </a:extLst>
          </p:cNvPr>
          <p:cNvPicPr>
            <a:picLocks noChangeAspect="1"/>
          </p:cNvPicPr>
          <p:nvPr/>
        </p:nvPicPr>
        <p:blipFill rotWithShape="1">
          <a:blip r:embed="rId48">
            <a:alphaModFix amt="100000"/>
          </a:blip>
          <a:stretch/>
        </p:blipFill>
        <p:spPr>
          <a:xfrm>
            <a:off x="10804922" y="2514600"/>
            <a:ext cx="2943225" cy="7067550"/>
          </a:xfrm>
          <a:prstGeom prst="rect">
            <a:avLst/>
          </a:prstGeom>
        </p:spPr>
      </p:pic>
      <p:pic>
        <p:nvPicPr>
          <p:cNvPr id="356" name="Rect">
            <a:extLst>
              <a:ext uri="{FF2B5EF4-FFF2-40B4-BE49-F238E27FC236}">
                <a16:creationId xmlns:a16="http://schemas.microsoft.com/office/drawing/2014/main" id="{A8642F66-C0BB-4949-9A9C-024B120A5D52}"/>
              </a:ext>
            </a:extLst>
          </p:cNvPr>
          <p:cNvPicPr>
            <a:picLocks noChangeAspect="1"/>
          </p:cNvPicPr>
          <p:nvPr/>
        </p:nvPicPr>
        <p:blipFill rotWithShape="1">
          <a:blip r:embed="rId50">
            <a:alphaModFix amt="100000"/>
          </a:blip>
          <a:stretch/>
        </p:blipFill>
        <p:spPr>
          <a:xfrm>
            <a:off x="11109865" y="2819400"/>
            <a:ext cx="2333625" cy="2695575"/>
          </a:xfrm>
          <a:prstGeom prst="rect">
            <a:avLst/>
          </a:prstGeom>
          <a:effectLst>
            <a:outerShdw blurRad="114300" dist="0" dir="2700000" algn="ctr" rotWithShape="0">
              <a:srgbClr val="000000">
                <a:alpha val="40000"/>
              </a:srgbClr>
            </a:outerShdw>
          </a:effectLst>
        </p:spPr>
      </p:pic>
      <p:pic>
        <p:nvPicPr>
          <p:cNvPr id="358" name="imageNode3">
            <a:extLst>
              <a:ext uri="{FF2B5EF4-FFF2-40B4-BE49-F238E27FC236}">
                <a16:creationId xmlns:a16="http://schemas.microsoft.com/office/drawing/2014/main" id="{A8642F66-C0BB-4949-9A9C-024B120A5D52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52">
            <a:alphaModFix amt="100000"/>
          </a:blip>
          <a:stretch/>
        </p:blipFill>
        <p:spPr>
          <a:xfrm>
            <a:off x="11109865" y="2819400"/>
            <a:ext cx="2333625" cy="2695575"/>
          </a:xfrm>
          <a:prstGeom prst="rect">
            <a:avLst/>
          </a:prstGeom>
          <a:effectLst>
            <a:outerShdw blurRad="114300" dist="0" dir="2700000" algn="ctr" rotWithShape="0">
              <a:srgbClr val="000000">
                <a:alpha val="40000"/>
              </a:srgbClr>
            </a:outerShdw>
          </a:effectLst>
        </p:spPr>
      </p:pic>
      <p:sp>
        <p:nvSpPr>
          <p:cNvPr id="360" name="Primary Heading-3">
            <a:extLst>
              <a:ext uri="{FF2B5EF4-FFF2-40B4-BE49-F238E27FC236}">
                <a16:creationId xmlns:a16="http://schemas.microsoft.com/office/drawing/2014/main" id="{111B4A49-B930-4A89-A1CD-6CA2B3D95AED}"/>
              </a:ext>
            </a:extLst>
          </p:cNvPr>
          <p:cNvSpPr txBox="1"/>
          <p:nvPr/>
        </p:nvSpPr>
        <p:spPr>
          <a:xfrm>
            <a:off x="11109865" y="5953125"/>
            <a:ext cx="2381250" cy="733425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t">
            <a:spAutoFit/>
          </a:bodyPr>
          <a:lstStyle/>
          <a:p>
            <a:pPr algn="ctr">
              <a:lnSpc>
                <a:spcPts val="2862"/>
              </a:lnSpc>
            </a:pPr>
            <a:r>
              <a:rPr lang="en-US" sz="1800" spc="-36" dirty="0">
                <a:solidFill>
                  <a:srgbClr val="181C24">
                    <a:alpha val="100000"/>
                  </a:srgbClr>
                </a:solidFill>
                <a:latin typeface="IBM Plex Serif SemiBold" panose="00000700000000000000" pitchFamily="2" charset="0"/>
              </a:rPr>
              <a:t>Revolutionizes presentation creation</a:t>
            </a:r>
          </a:p>
        </p:txBody>
      </p:sp>
      <p:sp>
        <p:nvSpPr>
          <p:cNvPr id="362" name="Description of a primary heading-3">
            <a:extLst>
              <a:ext uri="{FF2B5EF4-FFF2-40B4-BE49-F238E27FC236}">
                <a16:creationId xmlns:a16="http://schemas.microsoft.com/office/drawing/2014/main" id="{111B4A49-B930-4A89-A1CD-6CA2B3D95AED}"/>
              </a:ext>
            </a:extLst>
          </p:cNvPr>
          <p:cNvSpPr txBox="1"/>
          <p:nvPr/>
        </p:nvSpPr>
        <p:spPr>
          <a:xfrm>
            <a:off x="11109865" y="6832378"/>
            <a:ext cx="2381250" cy="1743075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t">
            <a:spAutoFit/>
          </a:bodyPr>
          <a:lstStyle/>
          <a:p>
            <a:pPr algn="ctr">
              <a:lnSpc>
                <a:spcPts val="2736"/>
              </a:lnSpc>
            </a:pPr>
            <a:r>
              <a:rPr lang="en-US" sz="1800" spc="-18" dirty="0">
                <a:solidFill>
                  <a:srgbClr val="181C24">
                    <a:alpha val="100000"/>
                  </a:srgbClr>
                </a:solidFill>
                <a:latin typeface="IBM Plex Sans" panose="00000700000000000000" pitchFamily="2" charset="0"/>
              </a:rPr>
              <a:t>Presentations.AI aims to shift the paradigm of how presentations are made and shared in various sectors.</a:t>
            </a:r>
          </a:p>
        </p:txBody>
      </p:sp>
      <p:pic>
        <p:nvPicPr>
          <p:cNvPr id="364" name="Rect">
            <a:extLst>
              <a:ext uri="{FF2B5EF4-FFF2-40B4-BE49-F238E27FC236}">
                <a16:creationId xmlns:a16="http://schemas.microsoft.com/office/drawing/2014/main" id="{A8642F66-C0BB-4949-9A9C-024B120A5D52}"/>
              </a:ext>
            </a:extLst>
          </p:cNvPr>
          <p:cNvPicPr>
            <a:picLocks noChangeAspect="1"/>
          </p:cNvPicPr>
          <p:nvPr/>
        </p:nvPicPr>
        <p:blipFill rotWithShape="1">
          <a:blip r:embed="rId54">
            <a:alphaModFix amt="100000"/>
          </a:blip>
          <a:stretch/>
        </p:blipFill>
        <p:spPr>
          <a:xfrm>
            <a:off x="13936866" y="2514600"/>
            <a:ext cx="2943225" cy="7067550"/>
          </a:xfrm>
          <a:prstGeom prst="rect">
            <a:avLst/>
          </a:prstGeom>
        </p:spPr>
      </p:pic>
      <p:pic>
        <p:nvPicPr>
          <p:cNvPr id="366" name="Rect">
            <a:extLst>
              <a:ext uri="{FF2B5EF4-FFF2-40B4-BE49-F238E27FC236}">
                <a16:creationId xmlns:a16="http://schemas.microsoft.com/office/drawing/2014/main" id="{A8642F66-C0BB-4949-9A9C-024B120A5D52}"/>
              </a:ext>
            </a:extLst>
          </p:cNvPr>
          <p:cNvPicPr>
            <a:picLocks noChangeAspect="1"/>
          </p:cNvPicPr>
          <p:nvPr/>
        </p:nvPicPr>
        <p:blipFill rotWithShape="1">
          <a:blip r:embed="rId56">
            <a:alphaModFix amt="100000"/>
          </a:blip>
          <a:stretch/>
        </p:blipFill>
        <p:spPr>
          <a:xfrm>
            <a:off x="14241685" y="2819400"/>
            <a:ext cx="2333625" cy="2695575"/>
          </a:xfrm>
          <a:prstGeom prst="rect">
            <a:avLst/>
          </a:prstGeom>
          <a:effectLst>
            <a:outerShdw blurRad="114300" dist="0" dir="2700000" algn="ctr" rotWithShape="0">
              <a:srgbClr val="000000">
                <a:alpha val="40000"/>
              </a:srgbClr>
            </a:outerShdw>
          </a:effectLst>
        </p:spPr>
      </p:pic>
      <p:pic>
        <p:nvPicPr>
          <p:cNvPr id="368" name="imageNode4">
            <a:extLst>
              <a:ext uri="{FF2B5EF4-FFF2-40B4-BE49-F238E27FC236}">
                <a16:creationId xmlns:a16="http://schemas.microsoft.com/office/drawing/2014/main" id="{A8642F66-C0BB-4949-9A9C-024B120A5D52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58">
            <a:alphaModFix amt="100000"/>
          </a:blip>
          <a:stretch/>
        </p:blipFill>
        <p:spPr>
          <a:xfrm>
            <a:off x="14241685" y="2819400"/>
            <a:ext cx="2333625" cy="2695575"/>
          </a:xfrm>
          <a:prstGeom prst="rect">
            <a:avLst/>
          </a:prstGeom>
          <a:effectLst>
            <a:outerShdw blurRad="114300" dist="0" dir="2700000" algn="ctr" rotWithShape="0">
              <a:srgbClr val="000000">
                <a:alpha val="40000"/>
              </a:srgbClr>
            </a:outerShdw>
          </a:effectLst>
        </p:spPr>
      </p:pic>
      <p:sp>
        <p:nvSpPr>
          <p:cNvPr id="370" name="Primary Heading-4">
            <a:extLst>
              <a:ext uri="{FF2B5EF4-FFF2-40B4-BE49-F238E27FC236}">
                <a16:creationId xmlns:a16="http://schemas.microsoft.com/office/drawing/2014/main" id="{111B4A49-B930-4A89-A1CD-6CA2B3D95AED}"/>
              </a:ext>
            </a:extLst>
          </p:cNvPr>
          <p:cNvSpPr txBox="1"/>
          <p:nvPr/>
        </p:nvSpPr>
        <p:spPr>
          <a:xfrm>
            <a:off x="14241685" y="5953125"/>
            <a:ext cx="2381250" cy="733425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t">
            <a:spAutoFit/>
          </a:bodyPr>
          <a:lstStyle/>
          <a:p>
            <a:pPr algn="ctr">
              <a:lnSpc>
                <a:spcPts val="2862"/>
              </a:lnSpc>
            </a:pPr>
            <a:r>
              <a:rPr lang="en-US" sz="1800" spc="-36" dirty="0">
                <a:solidFill>
                  <a:srgbClr val="181C24">
                    <a:alpha val="100000"/>
                  </a:srgbClr>
                </a:solidFill>
                <a:latin typeface="IBM Plex Serif SemiBold" panose="00000700000000000000" pitchFamily="2" charset="0"/>
              </a:rPr>
              <a:t>Aims to improve storytelling tools</a:t>
            </a:r>
          </a:p>
        </p:txBody>
      </p:sp>
      <p:sp>
        <p:nvSpPr>
          <p:cNvPr id="372" name="Description of a primary heading-4">
            <a:extLst>
              <a:ext uri="{FF2B5EF4-FFF2-40B4-BE49-F238E27FC236}">
                <a16:creationId xmlns:a16="http://schemas.microsoft.com/office/drawing/2014/main" id="{111B4A49-B930-4A89-A1CD-6CA2B3D95AED}"/>
              </a:ext>
            </a:extLst>
          </p:cNvPr>
          <p:cNvSpPr txBox="1"/>
          <p:nvPr/>
        </p:nvSpPr>
        <p:spPr>
          <a:xfrm>
            <a:off x="14241685" y="6832378"/>
            <a:ext cx="2381250" cy="2438400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t">
            <a:spAutoFit/>
          </a:bodyPr>
          <a:lstStyle/>
          <a:p>
            <a:pPr algn="ctr">
              <a:lnSpc>
                <a:spcPts val="2736"/>
              </a:lnSpc>
            </a:pPr>
            <a:r>
              <a:rPr lang="en-US" sz="1800" spc="-18" dirty="0">
                <a:solidFill>
                  <a:srgbClr val="181C24">
                    <a:alpha val="100000"/>
                  </a:srgbClr>
                </a:solidFill>
                <a:latin typeface="IBM Plex Sans" panose="00000700000000000000" pitchFamily="2" charset="0"/>
              </a:rPr>
              <a:t>The platform focuses on enhancing storytelling capabilities, enabling more effective communication of ideas.</a:t>
            </a:r>
          </a:p>
        </p:txBody>
      </p:sp>
      <p:sp>
        <p:nvSpPr>
          <p:cNvPr id="374" name="Click here to edit title-426">
            <a:extLst>
              <a:ext uri="{FF2B5EF4-FFF2-40B4-BE49-F238E27FC236}">
                <a16:creationId xmlns:a16="http://schemas.microsoft.com/office/drawing/2014/main" id="{111B4A49-B930-4A89-A1CD-6CA2B3D95AED}"/>
              </a:ext>
            </a:extLst>
          </p:cNvPr>
          <p:cNvSpPr txBox="1"/>
          <p:nvPr/>
        </p:nvSpPr>
        <p:spPr>
          <a:xfrm>
            <a:off x="1409700" y="993172"/>
            <a:ext cx="15516225" cy="685800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t">
            <a:spAutoFit/>
          </a:bodyPr>
          <a:lstStyle/>
          <a:p>
            <a:pPr algn="ctr">
              <a:lnSpc>
                <a:spcPts val="5292"/>
              </a:lnSpc>
            </a:pPr>
            <a:r>
              <a:rPr lang="en-US" sz="4200" spc="-84" dirty="0">
                <a:solidFill>
                  <a:srgbClr val="181C24">
                    <a:alpha val="100000"/>
                  </a:srgbClr>
                </a:solidFill>
                <a:latin typeface="IBM Plex Serif SemiBold" panose="00000700000000000000" pitchFamily="2" charset="0"/>
              </a:rPr>
              <a:t>Introduction to Presentations AI</a:t>
            </a:r>
          </a:p>
        </p:txBody>
      </p:sp>
      <p:sp>
        <p:nvSpPr>
          <p:cNvPr id="376" name="Click here to edit label-482">
            <a:extLst>
              <a:ext uri="{FF2B5EF4-FFF2-40B4-BE49-F238E27FC236}">
                <a16:creationId xmlns:a16="http://schemas.microsoft.com/office/drawing/2014/main" id="{111B4A49-B930-4A89-A1CD-6CA2B3D95AED}"/>
              </a:ext>
            </a:extLst>
          </p:cNvPr>
          <p:cNvSpPr txBox="1"/>
          <p:nvPr/>
        </p:nvSpPr>
        <p:spPr>
          <a:xfrm>
            <a:off x="1409700" y="647700"/>
            <a:ext cx="15516225" cy="295275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t">
            <a:spAutoFit/>
          </a:bodyPr>
          <a:lstStyle/>
          <a:p>
            <a:pPr algn="ctr">
              <a:lnSpc>
                <a:spcPts val="2196"/>
              </a:lnSpc>
            </a:pPr>
            <a:r>
              <a:rPr lang="en-US" sz="1800" b="1" spc="180" dirty="0">
                <a:solidFill>
                  <a:srgbClr val="6E7177">
                    <a:alpha val="100000"/>
                  </a:srgbClr>
                </a:solidFill>
                <a:latin typeface="IBM Plex Sans" panose="00000700000000000000" pitchFamily="2" charset="0"/>
              </a:rPr>
              <a:t>AI PRESENTATION TOOLS</a:t>
            </a:r>
          </a:p>
        </p:txBody>
      </p:sp>
      <p:sp>
        <p:nvSpPr>
          <p:cNvPr id="378" name="Click here to edit subtitle-421">
            <a:extLst>
              <a:ext uri="{FF2B5EF4-FFF2-40B4-BE49-F238E27FC236}">
                <a16:creationId xmlns:a16="http://schemas.microsoft.com/office/drawing/2014/main" id="{111B4A49-B930-4A89-A1CD-6CA2B3D95AED}"/>
              </a:ext>
            </a:extLst>
          </p:cNvPr>
          <p:cNvSpPr txBox="1"/>
          <p:nvPr/>
        </p:nvSpPr>
        <p:spPr>
          <a:xfrm>
            <a:off x="1409700" y="1714500"/>
            <a:ext cx="15516225" cy="409575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t">
            <a:spAutoFit/>
          </a:bodyPr>
          <a:lstStyle/>
          <a:p>
            <a:pPr algn="ctr">
              <a:lnSpc>
                <a:spcPts val="3108"/>
              </a:lnSpc>
            </a:pPr>
            <a:r>
              <a:rPr lang="en-US" sz="2100" spc="-21" dirty="0">
                <a:solidFill>
                  <a:srgbClr val="6E7177">
                    <a:alpha val="100000"/>
                  </a:srgbClr>
                </a:solidFill>
                <a:latin typeface="IBM Plex Sans" panose="00000700000000000000" pitchFamily="2" charset="0"/>
              </a:rPr>
              <a:t>Transforming Ideas into Engaging Presentations</a:t>
            </a:r>
          </a:p>
        </p:txBody>
      </p:sp>
    </p:spTree>
    <p:extLst>
      <p:ext uri="{BB962C8B-B14F-4D97-AF65-F5344CB8AC3E}">
        <p14:creationId xmlns:p14="http://schemas.microsoft.com/office/powerpoint/2010/main" val="3648047976"/>
      </p:ext>
    </p:extLst>
  </p:cSld>
  <p:clrMapOvr>
    <a:masterClrMapping/>
  </p:clrMapOvr>
  <p:transition spd="med" p14:dur="700" advClick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200"/>
                                        <p:tgtEl>
                                          <p:spTgt spid="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.074074075 L 0 0 E" pathEditMode="relative" ptsTypes="">
                                      <p:cBhvr>
                                        <p:cTn id="317" dur="1200" fill="hold"/>
                                        <p:tgtEl>
                                          <p:spTgt spid="3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" presetID="10" presetClass="entr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200"/>
                                        <p:tgtEl>
                                          <p:spTgt spid="3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033549E-06 0.074074075 L 1.3033549E-06 0 E" pathEditMode="relative" ptsTypes="">
                                      <p:cBhvr>
                                        <p:cTn id="319" dur="1200" fill="hold"/>
                                        <p:tgtEl>
                                          <p:spTgt spid="3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" presetID="10" presetClass="entr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200"/>
                                        <p:tgtEl>
                                          <p:spTgt spid="3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.074074075 L 0 0 E" pathEditMode="relative" ptsTypes="">
                                      <p:cBhvr>
                                        <p:cTn id="321" dur="1200" fill="hold"/>
                                        <p:tgtEl>
                                          <p:spTgt spid="3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" presetID="10" presetClass="entr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200"/>
                                        <p:tgtEl>
                                          <p:spTgt spid="3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550323E-06 0.074074075 L -1.9550323E-06 0 E" pathEditMode="relative" ptsTypes="">
                                      <p:cBhvr>
                                        <p:cTn id="323" dur="1200" fill="hold"/>
                                        <p:tgtEl>
                                          <p:spTgt spid="3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" presetID="10" presetClass="entr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" presetID="64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 0.046296295 L 0 0 E" pathEditMode="relative" ptsTypes="">
                                      <p:cBhvr>
                                        <p:cTn id="325" dur="1000" fill="hold"/>
                                        <p:tgtEl>
                                          <p:spTgt spid="3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" presetID="10" presetClass="entr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" presetID="64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 0.046296295 L 0 0 E" pathEditMode="relative" ptsTypes="">
                                      <p:cBhvr>
                                        <p:cTn id="327" dur="1000" fill="hold"/>
                                        <p:tgtEl>
                                          <p:spTgt spid="3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" presetID="10" presetClass="entr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" presetID="64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 0.046296295 L 0 0 E" pathEditMode="relative" ptsTypes="">
                                      <p:cBhvr>
                                        <p:cTn id="329" dur="1000" fill="hold"/>
                                        <p:tgtEl>
                                          <p:spTgt spid="3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" presetID="10" presetClass="entr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" presetID="64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 0.046296295 L 0 0 E" pathEditMode="relative" ptsTypes="">
                                      <p:cBhvr>
                                        <p:cTn id="331" dur="1000" fill="hold"/>
                                        <p:tgtEl>
                                          <p:spTgt spid="3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" presetID="10" presetClass="entr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" presetID="64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 0.046295166 L 0 -1.1302807E-06 E" pathEditMode="relative" ptsTypes="">
                                      <p:cBhvr>
                                        <p:cTn id="333" dur="1000" fill="hold"/>
                                        <p:tgtEl>
                                          <p:spTgt spid="3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" presetID="10" presetClass="entr" presetSubtype="0" accel="50000" decel="50000" fill="hold" nodeType="withEffect">
                                  <p:stCondLst>
                                    <p:cond delay="114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" presetID="64" presetClass="path" presetSubtype="0" accel="50000" decel="50000" fill="hold" nodeType="withEffect">
                                  <p:stCondLst>
                                    <p:cond delay="1140"/>
                                  </p:stCondLst>
                                  <p:childTnLst>
                                    <p:animMotion origin="layout" path="M -1.6212464E-06 0.046296295 L -1.6212464E-06 0 E" pathEditMode="relative" ptsTypes="">
                                      <p:cBhvr>
                                        <p:cTn id="335" dur="1000" fill="hold"/>
                                        <p:tgtEl>
                                          <p:spTgt spid="3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" presetID="10" presetClass="entr" presetSubtype="0" accel="50000" decel="50000" fill="hold" nodeType="withEffect">
                                  <p:stCondLst>
                                    <p:cond delay="114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" presetID="64" presetClass="path" presetSubtype="0" accel="50000" decel="50000" fill="hold" nodeType="withEffect">
                                  <p:stCondLst>
                                    <p:cond delay="1140"/>
                                  </p:stCondLst>
                                  <p:childTnLst>
                                    <p:animMotion origin="layout" path="M -1.6212464E-06 0.046296295 L -1.6212464E-06 0 E" pathEditMode="relative" ptsTypes="">
                                      <p:cBhvr>
                                        <p:cTn id="337" dur="1000" fill="hold"/>
                                        <p:tgtEl>
                                          <p:spTgt spid="3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" presetID="10" presetClass="entr" presetSubtype="0" accel="50000" decel="50000" fill="hold" nodeType="withEffect">
                                  <p:stCondLst>
                                    <p:cond delay="114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" presetID="64" presetClass="path" presetSubtype="0" accel="50000" decel="50000" fill="hold" nodeType="withEffect">
                                  <p:stCondLst>
                                    <p:cond delay="1140"/>
                                  </p:stCondLst>
                                  <p:childTnLst>
                                    <p:animMotion origin="layout" path="M -1.6212464E-06 0.046296295 L -1.6212464E-06 0 E" pathEditMode="relative" ptsTypes="">
                                      <p:cBhvr>
                                        <p:cTn id="339" dur="1000" fill="hold"/>
                                        <p:tgtEl>
                                          <p:spTgt spid="3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" presetID="10" presetClass="entr" presetSubtype="0" accel="50000" decel="50000" fill="hold" nodeType="withEffect">
                                  <p:stCondLst>
                                    <p:cond delay="114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" presetID="64" presetClass="path" presetSubtype="0" accel="50000" decel="50000" fill="hold" nodeType="withEffect">
                                  <p:stCondLst>
                                    <p:cond delay="1140"/>
                                  </p:stCondLst>
                                  <p:childTnLst>
                                    <p:animMotion origin="layout" path="M -1.6212464E-06 0.046296295 L -1.6212464E-06 0 E" pathEditMode="relative" ptsTypes="">
                                      <p:cBhvr>
                                        <p:cTn id="341" dur="1000" fill="hold"/>
                                        <p:tgtEl>
                                          <p:spTgt spid="3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" presetID="10" presetClass="entr" presetSubtype="0" accel="50000" decel="50000" fill="hold" nodeType="withEffect">
                                  <p:stCondLst>
                                    <p:cond delay="114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" presetID="64" presetClass="path" presetSubtype="0" accel="50000" decel="50000" fill="hold" nodeType="withEffect">
                                  <p:stCondLst>
                                    <p:cond delay="1140"/>
                                  </p:stCondLst>
                                  <p:childTnLst>
                                    <p:animMotion origin="layout" path="M -1.6212464E-06 0.046295166 L -1.6212464E-06 -1.1302807E-06 E" pathEditMode="relative" ptsTypes="">
                                      <p:cBhvr>
                                        <p:cTn id="343" dur="1000" fill="hold"/>
                                        <p:tgtEl>
                                          <p:spTgt spid="3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" presetID="10" presetClass="entr" presetSubtype="0" accel="50000" decel="50000" fill="hold" nodeType="withEffect">
                                  <p:stCondLst>
                                    <p:cond delay="128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" presetID="64" presetClass="path" presetSubtype="0" accel="50000" decel="50000" fill="hold" nodeType="withEffect">
                                  <p:stCondLst>
                                    <p:cond delay="1280"/>
                                  </p:stCondLst>
                                  <p:childTnLst>
                                    <p:animMotion origin="layout" path="M 1.9391377E-06 0.046296295 L 1.9391377E-06 0 E" pathEditMode="relative" ptsTypes="">
                                      <p:cBhvr>
                                        <p:cTn id="345" dur="1000" fill="hold"/>
                                        <p:tgtEl>
                                          <p:spTgt spid="3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" presetID="10" presetClass="entr" presetSubtype="0" accel="50000" decel="50000" fill="hold" nodeType="withEffect">
                                  <p:stCondLst>
                                    <p:cond delay="128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" presetID="64" presetClass="path" presetSubtype="0" accel="50000" decel="50000" fill="hold" nodeType="withEffect">
                                  <p:stCondLst>
                                    <p:cond delay="1280"/>
                                  </p:stCondLst>
                                  <p:childTnLst>
                                    <p:animMotion origin="layout" path="M 1.9391377E-06 0.046296295 L 1.9391377E-06 0 E" pathEditMode="relative" ptsTypes="">
                                      <p:cBhvr>
                                        <p:cTn id="347" dur="1000" fill="hold"/>
                                        <p:tgtEl>
                                          <p:spTgt spid="3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" presetID="10" presetClass="entr" presetSubtype="0" accel="50000" decel="50000" fill="hold" nodeType="withEffect">
                                  <p:stCondLst>
                                    <p:cond delay="128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" presetID="64" presetClass="path" presetSubtype="0" accel="50000" decel="50000" fill="hold" nodeType="withEffect">
                                  <p:stCondLst>
                                    <p:cond delay="1280"/>
                                  </p:stCondLst>
                                  <p:childTnLst>
                                    <p:animMotion origin="layout" path="M 1.9391377E-06 0.046296295 L 1.9391377E-06 0 E" pathEditMode="relative" ptsTypes="">
                                      <p:cBhvr>
                                        <p:cTn id="349" dur="1000" fill="hold"/>
                                        <p:tgtEl>
                                          <p:spTgt spid="3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" presetID="10" presetClass="entr" presetSubtype="0" accel="50000" decel="50000" fill="hold" nodeType="withEffect">
                                  <p:stCondLst>
                                    <p:cond delay="128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" presetID="64" presetClass="path" presetSubtype="0" accel="50000" decel="50000" fill="hold" nodeType="withEffect">
                                  <p:stCondLst>
                                    <p:cond delay="1280"/>
                                  </p:stCondLst>
                                  <p:childTnLst>
                                    <p:animMotion origin="layout" path="M 1.9391377E-06 0.046296295 L 1.9391377E-06 0 E" pathEditMode="relative" ptsTypes="">
                                      <p:cBhvr>
                                        <p:cTn id="351" dur="1000" fill="hold"/>
                                        <p:tgtEl>
                                          <p:spTgt spid="3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" presetID="10" presetClass="entr" presetSubtype="0" accel="50000" decel="50000" fill="hold" nodeType="withEffect">
                                  <p:stCondLst>
                                    <p:cond delay="128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" presetID="64" presetClass="path" presetSubtype="0" accel="50000" decel="50000" fill="hold" nodeType="withEffect">
                                  <p:stCondLst>
                                    <p:cond delay="1280"/>
                                  </p:stCondLst>
                                  <p:childTnLst>
                                    <p:animMotion origin="layout" path="M 1.9391377E-06 0.046295166 L 1.9391377E-06 -1.1302807E-06 E" pathEditMode="relative" ptsTypes="">
                                      <p:cBhvr>
                                        <p:cTn id="353" dur="1000" fill="hold"/>
                                        <p:tgtEl>
                                          <p:spTgt spid="3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" presetID="10" presetClass="entr" presetSubtype="0" accel="50000" decel="50000" fill="hold" nodeType="withEffect">
                                  <p:stCondLst>
                                    <p:cond delay="142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" presetID="64" presetClass="path" presetSubtype="0" accel="50000" decel="50000" fill="hold" nodeType="withEffect">
                                  <p:stCondLst>
                                    <p:cond delay="1420"/>
                                  </p:stCondLst>
                                  <p:childTnLst>
                                    <p:animMotion origin="layout" path="M 3.1789145E-07 0.046296295 L 3.1789145E-07 0 E" pathEditMode="relative" ptsTypes="">
                                      <p:cBhvr>
                                        <p:cTn id="355" dur="1000" fill="hold"/>
                                        <p:tgtEl>
                                          <p:spTgt spid="3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" presetID="10" presetClass="entr" presetSubtype="0" accel="50000" decel="50000" fill="hold" nodeType="withEffect">
                                  <p:stCondLst>
                                    <p:cond delay="142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" presetID="64" presetClass="path" presetSubtype="0" accel="50000" decel="50000" fill="hold" nodeType="withEffect">
                                  <p:stCondLst>
                                    <p:cond delay="1420"/>
                                  </p:stCondLst>
                                  <p:childTnLst>
                                    <p:animMotion origin="layout" path="M 3.1789145E-07 0.046296295 L 3.1789145E-07 0 E" pathEditMode="relative" ptsTypes="">
                                      <p:cBhvr>
                                        <p:cTn id="357" dur="1000" fill="hold"/>
                                        <p:tgtEl>
                                          <p:spTgt spid="3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" presetID="10" presetClass="entr" presetSubtype="0" accel="50000" decel="50000" fill="hold" nodeType="withEffect">
                                  <p:stCondLst>
                                    <p:cond delay="142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" presetID="64" presetClass="path" presetSubtype="0" accel="50000" decel="50000" fill="hold" nodeType="withEffect">
                                  <p:stCondLst>
                                    <p:cond delay="1420"/>
                                  </p:stCondLst>
                                  <p:childTnLst>
                                    <p:animMotion origin="layout" path="M 3.1789145E-07 0.046296295 L 3.1789145E-07 0 E" pathEditMode="relative" ptsTypes="">
                                      <p:cBhvr>
                                        <p:cTn id="359" dur="1000" fill="hold"/>
                                        <p:tgtEl>
                                          <p:spTgt spid="3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" presetID="10" presetClass="entr" presetSubtype="0" accel="50000" decel="50000" fill="hold" nodeType="withEffect">
                                  <p:stCondLst>
                                    <p:cond delay="142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" presetID="64" presetClass="path" presetSubtype="0" accel="50000" decel="50000" fill="hold" nodeType="withEffect">
                                  <p:stCondLst>
                                    <p:cond delay="1420"/>
                                  </p:stCondLst>
                                  <p:childTnLst>
                                    <p:animMotion origin="layout" path="M 3.1789145E-07 0.046296295 L 3.1789145E-07 0 E" pathEditMode="relative" ptsTypes="">
                                      <p:cBhvr>
                                        <p:cTn id="361" dur="1000" fill="hold"/>
                                        <p:tgtEl>
                                          <p:spTgt spid="3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" presetID="10" presetClass="entr" presetSubtype="0" accel="50000" decel="50000" fill="hold" nodeType="withEffect">
                                  <p:stCondLst>
                                    <p:cond delay="142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" presetID="64" presetClass="path" presetSubtype="0" accel="50000" decel="50000" fill="hold" nodeType="withEffect">
                                  <p:stCondLst>
                                    <p:cond delay="1420"/>
                                  </p:stCondLst>
                                  <p:childTnLst>
                                    <p:animMotion origin="layout" path="M 3.1789145E-07 0.046298612 L 3.1789145E-07 2.3170753E-06 E" pathEditMode="relative" ptsTypes="">
                                      <p:cBhvr>
                                        <p:cTn id="363" dur="1000" fill="hold"/>
                                        <p:tgtEl>
                                          <p:spTgt spid="3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" presetID="10" presetClass="entr" presetSubtype="0" accel="50000" decel="50000" fill="hold" nodeType="withEffect">
                                  <p:stCondLst>
                                    <p:cond delay="156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" presetID="64" presetClass="path" presetSubtype="0" accel="50000" decel="50000" fill="hold" nodeType="withEffect">
                                  <p:stCondLst>
                                    <p:cond delay="1560"/>
                                  </p:stCondLst>
                                  <p:childTnLst>
                                    <p:animMotion origin="layout" path="M -1.2715658E-06 0.046296295 L -1.2715658E-06 0 E" pathEditMode="relative" ptsTypes="">
                                      <p:cBhvr>
                                        <p:cTn id="365" dur="1000" fill="hold"/>
                                        <p:tgtEl>
                                          <p:spTgt spid="3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" presetID="10" presetClass="entr" presetSubtype="0" accel="50000" decel="50000" fill="hold" nodeType="withEffect">
                                  <p:stCondLst>
                                    <p:cond delay="156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" presetID="64" presetClass="path" presetSubtype="0" accel="50000" decel="50000" fill="hold" nodeType="withEffect">
                                  <p:stCondLst>
                                    <p:cond delay="1560"/>
                                  </p:stCondLst>
                                  <p:childTnLst>
                                    <p:animMotion origin="layout" path="M -1.2715658E-06 0.046296295 L -1.2715658E-06 0 E" pathEditMode="relative" ptsTypes="">
                                      <p:cBhvr>
                                        <p:cTn id="367" dur="1000" fill="hold"/>
                                        <p:tgtEl>
                                          <p:spTgt spid="3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" presetID="10" presetClass="entr" presetSubtype="0" accel="50000" decel="50000" fill="hold" nodeType="withEffect">
                                  <p:stCondLst>
                                    <p:cond delay="156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" presetID="64" presetClass="path" presetSubtype="0" accel="50000" decel="50000" fill="hold" nodeType="withEffect">
                                  <p:stCondLst>
                                    <p:cond delay="1560"/>
                                  </p:stCondLst>
                                  <p:childTnLst>
                                    <p:animMotion origin="layout" path="M -1.2715658E-06 0.046296295 L -1.2715658E-06 0 E" pathEditMode="relative" ptsTypes="">
                                      <p:cBhvr>
                                        <p:cTn id="369" dur="1000" fill="hold"/>
                                        <p:tgtEl>
                                          <p:spTgt spid="3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" presetID="10" presetClass="entr" presetSubtype="0" accel="50000" decel="50000" fill="hold" nodeType="withEffect">
                                  <p:stCondLst>
                                    <p:cond delay="156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" presetID="64" presetClass="path" presetSubtype="0" accel="50000" decel="50000" fill="hold" nodeType="withEffect">
                                  <p:stCondLst>
                                    <p:cond delay="1560"/>
                                  </p:stCondLst>
                                  <p:childTnLst>
                                    <p:animMotion origin="layout" path="M -1.2715658E-06 0.046296295 L -1.2715658E-06 0 E" pathEditMode="relative" ptsTypes="">
                                      <p:cBhvr>
                                        <p:cTn id="371" dur="1000" fill="hold"/>
                                        <p:tgtEl>
                                          <p:spTgt spid="3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" presetID="10" presetClass="entr" presetSubtype="0" accel="50000" decel="50000" fill="hold" nodeType="withEffect">
                                  <p:stCondLst>
                                    <p:cond delay="156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" presetID="64" presetClass="path" presetSubtype="0" accel="50000" decel="50000" fill="hold" nodeType="withEffect">
                                  <p:stCondLst>
                                    <p:cond delay="1560"/>
                                  </p:stCondLst>
                                  <p:childTnLst>
                                    <p:animMotion origin="layout" path="M -1.2715658E-06 0.046298612 L -1.2715658E-06 2.3170753E-06 E" pathEditMode="relative" ptsTypes="">
                                      <p:cBhvr>
                                        <p:cTn id="373" dur="1000" fill="hold"/>
                                        <p:tgtEl>
                                          <p:spTgt spid="3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" presetID="10" presetClass="entr" presetSubtype="0" accel="50000" decel="5000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600"/>
                                        <p:tgtEl>
                                          <p:spTgt spid="3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" presetID="64" presetClass="path" presetSubtype="0" accel="50000" decel="5000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animMotion origin="layout" path="M 0 0.04629225 L 0 -4.0478176E-06 E" pathEditMode="relative" ptsTypes="">
                                      <p:cBhvr>
                                        <p:cTn id="375" dur="600" fill="hold"/>
                                        <p:tgtEl>
                                          <p:spTgt spid="3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" presetID="10" presetClass="entr" presetSubtype="0" accel="50000" decel="5000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600"/>
                                        <p:tgtEl>
                                          <p:spTgt spid="3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" presetID="64" presetClass="path" presetSubtype="0" accel="50000" decel="5000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0 0.046296295 L 0 0 E" pathEditMode="relative" ptsTypes="">
                                      <p:cBhvr>
                                        <p:cTn id="377" dur="600" fill="hold"/>
                                        <p:tgtEl>
                                          <p:spTgt spid="3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" presetID="10" presetClass="entr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600"/>
                                        <p:tgtEl>
                                          <p:spTgt spid="3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" presetID="64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 0.046296295 L 0 0 E" pathEditMode="relative" ptsTypes="">
                                      <p:cBhvr>
                                        <p:cTn id="379" dur="600" fill="hold"/>
                                        <p:tgtEl>
                                          <p:spTgt spid="3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6" grpId="0"/>
      <p:bldP spid="316" grpId="0"/>
      <p:bldP spid="318" grpId="0"/>
      <p:bldP spid="318" grpId="0"/>
      <p:bldP spid="320" grpId="0"/>
      <p:bldP spid="320" grpId="0"/>
      <p:bldP spid="322" grpId="0"/>
      <p:bldP spid="322" grpId="0"/>
      <p:bldP spid="324" grpId="0"/>
      <p:bldP spid="324" grpId="0"/>
      <p:bldP spid="326" grpId="0"/>
      <p:bldP spid="326" grpId="0"/>
      <p:bldP spid="328" grpId="0"/>
      <p:bldP spid="328" grpId="0"/>
      <p:bldP spid="330" grpId="0"/>
      <p:bldP spid="330" grpId="0"/>
      <p:bldP spid="332" grpId="0"/>
      <p:bldP spid="332" grpId="0"/>
      <p:bldP spid="334" grpId="0"/>
      <p:bldP spid="334" grpId="0"/>
      <p:bldP spid="336" grpId="0"/>
      <p:bldP spid="336" grpId="0"/>
      <p:bldP spid="338" grpId="0"/>
      <p:bldP spid="338" grpId="0"/>
      <p:bldP spid="340" grpId="0"/>
      <p:bldP spid="340" grpId="0"/>
      <p:bldP spid="342" grpId="0"/>
      <p:bldP spid="342" grpId="0"/>
      <p:bldP spid="344" grpId="0"/>
      <p:bldP spid="344" grpId="0"/>
      <p:bldP spid="346" grpId="0"/>
      <p:bldP spid="346" grpId="0"/>
      <p:bldP spid="348" grpId="0"/>
      <p:bldP spid="348" grpId="0"/>
      <p:bldP spid="350" grpId="0"/>
      <p:bldP spid="350" grpId="0"/>
      <p:bldP spid="352" grpId="0"/>
      <p:bldP spid="352" grpId="0"/>
      <p:bldP spid="354" grpId="0"/>
      <p:bldP spid="354" grpId="0"/>
      <p:bldP spid="356" grpId="0"/>
      <p:bldP spid="356" grpId="0"/>
      <p:bldP spid="358" grpId="0"/>
      <p:bldP spid="358" grpId="0"/>
      <p:bldP spid="360" grpId="0"/>
      <p:bldP spid="360" grpId="0"/>
      <p:bldP spid="362" grpId="0"/>
      <p:bldP spid="362" grpId="0"/>
      <p:bldP spid="364" grpId="0"/>
      <p:bldP spid="364" grpId="0"/>
      <p:bldP spid="366" grpId="0"/>
      <p:bldP spid="366" grpId="0"/>
      <p:bldP spid="368" grpId="0"/>
      <p:bldP spid="368" grpId="0"/>
      <p:bldP spid="370" grpId="0"/>
      <p:bldP spid="370" grpId="0"/>
      <p:bldP spid="372" grpId="0"/>
      <p:bldP spid="372" grpId="0"/>
      <p:bldP spid="374" grpId="0"/>
      <p:bldP spid="374" grpId="0"/>
      <p:bldP spid="376" grpId="0"/>
      <p:bldP spid="376" grpId="0"/>
      <p:bldP spid="378" grpId="0"/>
      <p:bldP spid="378" grpId="0"/>
    </p:bldLst>
  </p:timing>
</p:sld>
</file>

<file path=ppt/slides/slide3.xml><?xml version="1.0" encoding="utf-8"?>
<p:sld xmlns:a16="http://schemas.microsoft.com/office/drawing/2014/main" xmlns:asvg="http://schemas.microsoft.com/office/drawing/2016/SVG/main" xmlns:a14="http://schemas.microsoft.com/office/drawing/2010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380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2" name="Rect">
            <a:extLst>
              <a:ext uri="{FF2B5EF4-FFF2-40B4-BE49-F238E27FC236}">
                <a16:creationId xmlns:a16="http://schemas.microsoft.com/office/drawing/2014/main" id="{A8642F66-C0BB-4949-9A9C-024B120A5D52}"/>
              </a:ext>
            </a:extLst>
          </p:cNvPr>
          <p:cNvPicPr>
            <a:picLocks noChangeAspect="1"/>
          </p:cNvPicPr>
          <p:nvPr/>
        </p:nvPicPr>
        <p:blipFill rotWithShape="1">
          <a:blip r:embed="rId62">
            <a:alphaModFix amt="100000"/>
          </a:blip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83" name="Rect">
            <a:extLst>
              <a:ext uri="{FF2B5EF4-FFF2-40B4-BE49-F238E27FC236}">
                <a16:creationId xmlns:a16="http://schemas.microsoft.com/office/drawing/2014/main" id="{A8642F66-C0BB-4949-9A9C-024B120A5D52}"/>
              </a:ext>
            </a:extLst>
          </p:cNvPr>
          <p:cNvPicPr>
            <a:picLocks noChangeAspect="1"/>
          </p:cNvPicPr>
          <p:nvPr/>
        </p:nvPicPr>
        <p:blipFill rotWithShape="1">
          <a:blip r:embed="rId64">
            <a:alphaModFix amt="100000"/>
          </a:blip>
          <a:stretch/>
        </p:blipFill>
        <p:spPr>
          <a:xfrm>
            <a:off x="0" y="0"/>
            <a:ext cx="5715000" cy="5715000"/>
          </a:xfrm>
          <a:prstGeom prst="rect">
            <a:avLst/>
          </a:prstGeom>
        </p:spPr>
      </p:pic>
      <p:pic>
        <p:nvPicPr>
          <p:cNvPr id="385" name="Rect">
            <a:extLst>
              <a:ext uri="{FF2B5EF4-FFF2-40B4-BE49-F238E27FC236}">
                <a16:creationId xmlns:a16="http://schemas.microsoft.com/office/drawing/2014/main" id="{A8642F66-C0BB-4949-9A9C-024B120A5D52}"/>
              </a:ext>
            </a:extLst>
          </p:cNvPr>
          <p:cNvPicPr>
            <a:picLocks noChangeAspect="1"/>
          </p:cNvPicPr>
          <p:nvPr/>
        </p:nvPicPr>
        <p:blipFill rotWithShape="1">
          <a:blip r:embed="rId66">
            <a:alphaModFix amt="100000"/>
          </a:blip>
          <a:stretch/>
        </p:blipFill>
        <p:spPr>
          <a:xfrm>
            <a:off x="8046815" y="0"/>
            <a:ext cx="10239375" cy="10287000"/>
          </a:xfrm>
          <a:prstGeom prst="rect">
            <a:avLst/>
          </a:prstGeom>
        </p:spPr>
      </p:pic>
      <p:pic>
        <p:nvPicPr>
          <p:cNvPr id="387" name="layoutShapeInnerChild7">
            <a:extLst>
              <a:ext uri="{FF2B5EF4-FFF2-40B4-BE49-F238E27FC236}">
                <a16:creationId xmlns:a16="http://schemas.microsoft.com/office/drawing/2014/main" id="{A8642F66-C0BB-4949-9A9C-024B120A5D52}"/>
              </a:ext>
            </a:extLst>
          </p:cNvPr>
          <p:cNvPicPr>
            <a:picLocks noChangeAspect="1"/>
          </p:cNvPicPr>
          <p:nvPr/>
        </p:nvPicPr>
        <p:blipFill rotWithShape="1">
          <a:blip r:embed="rId69">
            <a:alphaModFix amt="100000"/>
            <a:extLst>
              <a:ext uri="{363F299F-D3B2-4635-AEC0-4BFB138055D7}">
                <asvg:svgBlip xmlns:r="http://schemas.openxmlformats.org/officeDocument/2006/relationships" xmlns:asvg="http://schemas.microsoft.com/office/drawing/2016/SVG/main" r:embed="rId68"/>
                <a14:useLocalDpi xmlns:a14="http://schemas.microsoft.com/office/drawing/2010/main" val="0"/>
              </a:ext>
            </a:extLst>
          </a:blip>
          <a:srcRect l="0" t="0" r="0" b="0"/>
          <a:stretch/>
        </p:blipFill>
        <p:spPr>
          <a:xfrm>
            <a:off x="15963900" y="5448300"/>
            <a:ext cx="2324100" cy="4834681"/>
          </a:xfrm>
          <a:prstGeom prst="rect">
            <a:avLst/>
          </a:prstGeom>
        </p:spPr>
      </p:pic>
      <p:pic>
        <p:nvPicPr>
          <p:cNvPr id="389" name="layoutShapeInnerChild9">
            <a:extLst>
              <a:ext uri="{FF2B5EF4-FFF2-40B4-BE49-F238E27FC236}">
                <a16:creationId xmlns:a16="http://schemas.microsoft.com/office/drawing/2014/main" id="{A8642F66-C0BB-4949-9A9C-024B120A5D52}"/>
              </a:ext>
            </a:extLst>
          </p:cNvPr>
          <p:cNvPicPr>
            <a:picLocks noChangeAspect="1"/>
          </p:cNvPicPr>
          <p:nvPr/>
        </p:nvPicPr>
        <p:blipFill rotWithShape="1">
          <a:blip r:embed="rId72">
            <a:alphaModFix amt="100000"/>
            <a:extLst>
              <a:ext uri="{7561CB67-202A-4D08-AFDA-635053AE068E}">
                <asvg:svgBlip xmlns:r="http://schemas.openxmlformats.org/officeDocument/2006/relationships" xmlns:asvg="http://schemas.microsoft.com/office/drawing/2016/SVG/main" r:embed="rId71"/>
                <a14:useLocalDpi xmlns:a14="http://schemas.microsoft.com/office/drawing/2010/main" val="0"/>
              </a:ext>
            </a:extLst>
          </a:blip>
          <a:srcRect l="0" t="0" r="0" b="0"/>
          <a:stretch/>
        </p:blipFill>
        <p:spPr>
          <a:xfrm>
            <a:off x="0" y="514350"/>
            <a:ext cx="1947119" cy="5143500"/>
          </a:xfrm>
          <a:prstGeom prst="rect">
            <a:avLst/>
          </a:prstGeom>
        </p:spPr>
      </p:pic>
      <p:pic>
        <p:nvPicPr>
          <p:cNvPr id="391" name="Rect">
            <a:extLst>
              <a:ext uri="{FF2B5EF4-FFF2-40B4-BE49-F238E27FC236}">
                <a16:creationId xmlns:a16="http://schemas.microsoft.com/office/drawing/2014/main" id="{A8642F66-C0BB-4949-9A9C-024B120A5D52}"/>
              </a:ext>
            </a:extLst>
          </p:cNvPr>
          <p:cNvPicPr>
            <a:picLocks noChangeAspect="1"/>
          </p:cNvPicPr>
          <p:nvPr/>
        </p:nvPicPr>
        <p:blipFill rotWithShape="1">
          <a:blip r:embed="rId74">
            <a:alphaModFix amt="100000"/>
          </a:blip>
          <a:stretch/>
        </p:blipFill>
        <p:spPr>
          <a:xfrm>
            <a:off x="1409700" y="3417540"/>
            <a:ext cx="457200" cy="476250"/>
          </a:xfrm>
          <a:prstGeom prst="rect">
            <a:avLst/>
          </a:prstGeom>
        </p:spPr>
      </p:pic>
      <p:sp>
        <p:nvSpPr>
          <p:cNvPr id="393" name="-0">
            <a:extLst>
              <a:ext uri="{FF2B5EF4-FFF2-40B4-BE49-F238E27FC236}">
                <a16:creationId xmlns:a16="http://schemas.microsoft.com/office/drawing/2014/main" id="{111B4A49-B930-4A89-A1CD-6CA2B3D95AED}"/>
              </a:ext>
            </a:extLst>
          </p:cNvPr>
          <p:cNvSpPr txBox="1"/>
          <p:nvPr/>
        </p:nvSpPr>
        <p:spPr>
          <a:xfrm>
            <a:off x="1521142" y="3491960"/>
            <a:ext cx="285750" cy="314325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t">
            <a:spAutoFit/>
          </a:bodyPr>
          <a:lstStyle/>
          <a:p>
            <a:pPr algn="ctr">
              <a:lnSpc>
                <a:spcPts val="2430"/>
              </a:lnSpc>
            </a:pPr>
            <a:r>
              <a:rPr lang="en-US" sz="1620" spc="16" dirty="0">
                <a:solidFill>
                  <a:srgbClr val="FFFFFF">
                    <a:alpha val="100000"/>
                  </a:srgbClr>
                </a:solidFill>
                <a:latin typeface="Noto Serif SemiBold" panose="00000700000000000000" pitchFamily="2" charset="0"/>
              </a:rPr>
              <a:t>01</a:t>
            </a:r>
          </a:p>
        </p:txBody>
      </p:sp>
      <p:sp>
        <p:nvSpPr>
          <p:cNvPr id="395" name="Primary Heading-0">
            <a:extLst>
              <a:ext uri="{FF2B5EF4-FFF2-40B4-BE49-F238E27FC236}">
                <a16:creationId xmlns:a16="http://schemas.microsoft.com/office/drawing/2014/main" id="{111B4A49-B930-4A89-A1CD-6CA2B3D95AED}"/>
              </a:ext>
            </a:extLst>
          </p:cNvPr>
          <p:cNvSpPr txBox="1"/>
          <p:nvPr/>
        </p:nvSpPr>
        <p:spPr>
          <a:xfrm>
            <a:off x="2171700" y="3064669"/>
            <a:ext cx="6791325" cy="381000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t">
            <a:spAutoFit/>
          </a:bodyPr>
          <a:lstStyle/>
          <a:p>
            <a:pPr algn="l">
              <a:lnSpc>
                <a:spcPts val="2940"/>
              </a:lnSpc>
            </a:pPr>
            <a:r>
              <a:rPr lang="en-US" sz="2100" spc="-42" dirty="0">
                <a:solidFill>
                  <a:srgbClr val="181C24">
                    <a:alpha val="100000"/>
                  </a:srgbClr>
                </a:solidFill>
                <a:latin typeface="IBM Plex Serif SemiBold" panose="00000700000000000000" pitchFamily="2" charset="0"/>
              </a:rPr>
              <a:t>Official Name</a:t>
            </a:r>
          </a:p>
        </p:txBody>
      </p:sp>
      <p:sp>
        <p:nvSpPr>
          <p:cNvPr id="397" name="Description of a primary heading-0">
            <a:extLst>
              <a:ext uri="{FF2B5EF4-FFF2-40B4-BE49-F238E27FC236}">
                <a16:creationId xmlns:a16="http://schemas.microsoft.com/office/drawing/2014/main" id="{111B4A49-B930-4A89-A1CD-6CA2B3D95AED}"/>
              </a:ext>
            </a:extLst>
          </p:cNvPr>
          <p:cNvSpPr txBox="1"/>
          <p:nvPr/>
        </p:nvSpPr>
        <p:spPr>
          <a:xfrm>
            <a:off x="2171700" y="3533204"/>
            <a:ext cx="6791325" cy="704850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t">
            <a:spAutoFit/>
          </a:bodyPr>
          <a:lstStyle/>
          <a:p>
            <a:pPr algn="l">
              <a:lnSpc>
                <a:spcPts val="2736"/>
              </a:lnSpc>
            </a:pPr>
            <a:r>
              <a:rPr lang="en-US" sz="1800" spc="-18" dirty="0">
                <a:solidFill>
                  <a:srgbClr val="181C24">
                    <a:alpha val="100000"/>
                  </a:srgbClr>
                </a:solidFill>
                <a:latin typeface="IBM Plex Sans" panose="00000700000000000000" pitchFamily="2" charset="0"/>
              </a:rPr>
              <a:t>Presentations.ai is the official name of the platform dedicated to creating presentations.</a:t>
            </a:r>
          </a:p>
        </p:txBody>
      </p:sp>
      <p:pic>
        <p:nvPicPr>
          <p:cNvPr id="399" name="Rect">
            <a:extLst>
              <a:ext uri="{FF2B5EF4-FFF2-40B4-BE49-F238E27FC236}">
                <a16:creationId xmlns:a16="http://schemas.microsoft.com/office/drawing/2014/main" id="{A8642F66-C0BB-4949-9A9C-024B120A5D52}"/>
              </a:ext>
            </a:extLst>
          </p:cNvPr>
          <p:cNvPicPr>
            <a:picLocks noChangeAspect="1"/>
          </p:cNvPicPr>
          <p:nvPr/>
        </p:nvPicPr>
        <p:blipFill rotWithShape="1">
          <a:blip r:embed="rId76">
            <a:alphaModFix amt="100000"/>
          </a:blip>
          <a:stretch/>
        </p:blipFill>
        <p:spPr>
          <a:xfrm>
            <a:off x="1409700" y="5038130"/>
            <a:ext cx="457200" cy="476250"/>
          </a:xfrm>
          <a:prstGeom prst="rect">
            <a:avLst/>
          </a:prstGeom>
        </p:spPr>
      </p:pic>
      <p:sp>
        <p:nvSpPr>
          <p:cNvPr id="401" name="-1">
            <a:extLst>
              <a:ext uri="{FF2B5EF4-FFF2-40B4-BE49-F238E27FC236}">
                <a16:creationId xmlns:a16="http://schemas.microsoft.com/office/drawing/2014/main" id="{111B4A49-B930-4A89-A1CD-6CA2B3D95AED}"/>
              </a:ext>
            </a:extLst>
          </p:cNvPr>
          <p:cNvSpPr txBox="1"/>
          <p:nvPr/>
        </p:nvSpPr>
        <p:spPr>
          <a:xfrm>
            <a:off x="1521142" y="5112353"/>
            <a:ext cx="285750" cy="314325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t">
            <a:spAutoFit/>
          </a:bodyPr>
          <a:lstStyle/>
          <a:p>
            <a:pPr algn="ctr">
              <a:lnSpc>
                <a:spcPts val="2430"/>
              </a:lnSpc>
            </a:pPr>
            <a:r>
              <a:rPr lang="en-US" sz="1620" spc="16" dirty="0">
                <a:solidFill>
                  <a:srgbClr val="FFFFFF">
                    <a:alpha val="100000"/>
                  </a:srgbClr>
                </a:solidFill>
                <a:latin typeface="Noto Serif SemiBold" panose="00000700000000000000" pitchFamily="2" charset="0"/>
              </a:rPr>
              <a:t>02</a:t>
            </a:r>
          </a:p>
        </p:txBody>
      </p:sp>
      <p:sp>
        <p:nvSpPr>
          <p:cNvPr id="403" name="Primary Heading-1">
            <a:extLst>
              <a:ext uri="{FF2B5EF4-FFF2-40B4-BE49-F238E27FC236}">
                <a16:creationId xmlns:a16="http://schemas.microsoft.com/office/drawing/2014/main" id="{111B4A49-B930-4A89-A1CD-6CA2B3D95AED}"/>
              </a:ext>
            </a:extLst>
          </p:cNvPr>
          <p:cNvSpPr txBox="1"/>
          <p:nvPr/>
        </p:nvSpPr>
        <p:spPr>
          <a:xfrm>
            <a:off x="2171700" y="4685157"/>
            <a:ext cx="6791325" cy="381000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t">
            <a:spAutoFit/>
          </a:bodyPr>
          <a:lstStyle/>
          <a:p>
            <a:pPr algn="l">
              <a:lnSpc>
                <a:spcPts val="2940"/>
              </a:lnSpc>
            </a:pPr>
            <a:r>
              <a:rPr lang="en-US" sz="2100" spc="-42" dirty="0">
                <a:solidFill>
                  <a:srgbClr val="181C24">
                    <a:alpha val="100000"/>
                  </a:srgbClr>
                </a:solidFill>
                <a:latin typeface="IBM Plex Serif SemiBold" panose="00000700000000000000" pitchFamily="2" charset="0"/>
              </a:rPr>
              <a:t>Domain</a:t>
            </a:r>
          </a:p>
        </p:txBody>
      </p:sp>
      <p:sp>
        <p:nvSpPr>
          <p:cNvPr id="405" name="Description of a primary heading-1">
            <a:extLst>
              <a:ext uri="{FF2B5EF4-FFF2-40B4-BE49-F238E27FC236}">
                <a16:creationId xmlns:a16="http://schemas.microsoft.com/office/drawing/2014/main" id="{111B4A49-B930-4A89-A1CD-6CA2B3D95AED}"/>
              </a:ext>
            </a:extLst>
          </p:cNvPr>
          <p:cNvSpPr txBox="1"/>
          <p:nvPr/>
        </p:nvSpPr>
        <p:spPr>
          <a:xfrm>
            <a:off x="2171700" y="5153596"/>
            <a:ext cx="6791325" cy="704850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t">
            <a:spAutoFit/>
          </a:bodyPr>
          <a:lstStyle/>
          <a:p>
            <a:pPr algn="l">
              <a:lnSpc>
                <a:spcPts val="2736"/>
              </a:lnSpc>
            </a:pPr>
            <a:r>
              <a:rPr lang="en-US" sz="1800" spc="-18" dirty="0">
                <a:solidFill>
                  <a:srgbClr val="181C24">
                    <a:alpha val="100000"/>
                  </a:srgbClr>
                </a:solidFill>
                <a:latin typeface="IBM Plex Sans" panose="00000700000000000000" pitchFamily="2" charset="0"/>
              </a:rPr>
              <a:t>The platform can be accessed at presentations.ai, providing easy navigation for users.</a:t>
            </a:r>
          </a:p>
        </p:txBody>
      </p:sp>
      <p:pic>
        <p:nvPicPr>
          <p:cNvPr id="407" name="Rect">
            <a:extLst>
              <a:ext uri="{FF2B5EF4-FFF2-40B4-BE49-F238E27FC236}">
                <a16:creationId xmlns:a16="http://schemas.microsoft.com/office/drawing/2014/main" id="{A8642F66-C0BB-4949-9A9C-024B120A5D52}"/>
              </a:ext>
            </a:extLst>
          </p:cNvPr>
          <p:cNvPicPr>
            <a:picLocks noChangeAspect="1"/>
          </p:cNvPicPr>
          <p:nvPr/>
        </p:nvPicPr>
        <p:blipFill rotWithShape="1">
          <a:blip r:embed="rId78">
            <a:alphaModFix amt="100000"/>
          </a:blip>
          <a:stretch/>
        </p:blipFill>
        <p:spPr>
          <a:xfrm>
            <a:off x="1409700" y="6658422"/>
            <a:ext cx="457200" cy="476250"/>
          </a:xfrm>
          <a:prstGeom prst="rect">
            <a:avLst/>
          </a:prstGeom>
        </p:spPr>
      </p:pic>
      <p:sp>
        <p:nvSpPr>
          <p:cNvPr id="409" name="-2">
            <a:extLst>
              <a:ext uri="{FF2B5EF4-FFF2-40B4-BE49-F238E27FC236}">
                <a16:creationId xmlns:a16="http://schemas.microsoft.com/office/drawing/2014/main" id="{111B4A49-B930-4A89-A1CD-6CA2B3D95AED}"/>
              </a:ext>
            </a:extLst>
          </p:cNvPr>
          <p:cNvSpPr txBox="1"/>
          <p:nvPr/>
        </p:nvSpPr>
        <p:spPr>
          <a:xfrm>
            <a:off x="1521142" y="6732842"/>
            <a:ext cx="285750" cy="314325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t">
            <a:spAutoFit/>
          </a:bodyPr>
          <a:lstStyle/>
          <a:p>
            <a:pPr algn="ctr">
              <a:lnSpc>
                <a:spcPts val="2430"/>
              </a:lnSpc>
            </a:pPr>
            <a:r>
              <a:rPr lang="en-US" sz="1620" spc="16" dirty="0">
                <a:solidFill>
                  <a:srgbClr val="FFFFFF">
                    <a:alpha val="100000"/>
                  </a:srgbClr>
                </a:solidFill>
                <a:latin typeface="Noto Serif SemiBold" panose="00000700000000000000" pitchFamily="2" charset="0"/>
              </a:rPr>
              <a:t>03</a:t>
            </a:r>
          </a:p>
        </p:txBody>
      </p:sp>
      <p:sp>
        <p:nvSpPr>
          <p:cNvPr id="411" name="Primary Heading-2">
            <a:extLst>
              <a:ext uri="{FF2B5EF4-FFF2-40B4-BE49-F238E27FC236}">
                <a16:creationId xmlns:a16="http://schemas.microsoft.com/office/drawing/2014/main" id="{111B4A49-B930-4A89-A1CD-6CA2B3D95AED}"/>
              </a:ext>
            </a:extLst>
          </p:cNvPr>
          <p:cNvSpPr txBox="1"/>
          <p:nvPr/>
        </p:nvSpPr>
        <p:spPr>
          <a:xfrm>
            <a:off x="2171700" y="6305550"/>
            <a:ext cx="6791325" cy="381000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t">
            <a:spAutoFit/>
          </a:bodyPr>
          <a:lstStyle/>
          <a:p>
            <a:pPr algn="l">
              <a:lnSpc>
                <a:spcPts val="2940"/>
              </a:lnSpc>
            </a:pPr>
            <a:r>
              <a:rPr lang="en-US" sz="2100" spc="-42" dirty="0">
                <a:solidFill>
                  <a:srgbClr val="181C24">
                    <a:alpha val="100000"/>
                  </a:srgbClr>
                </a:solidFill>
                <a:latin typeface="IBM Plex Serif SemiBold" panose="00000700000000000000" pitchFamily="2" charset="0"/>
              </a:rPr>
              <a:t>Description</a:t>
            </a:r>
          </a:p>
        </p:txBody>
      </p:sp>
      <p:sp>
        <p:nvSpPr>
          <p:cNvPr id="413" name="Description of a primary heading-2">
            <a:extLst>
              <a:ext uri="{FF2B5EF4-FFF2-40B4-BE49-F238E27FC236}">
                <a16:creationId xmlns:a16="http://schemas.microsoft.com/office/drawing/2014/main" id="{111B4A49-B930-4A89-A1CD-6CA2B3D95AED}"/>
              </a:ext>
            </a:extLst>
          </p:cNvPr>
          <p:cNvSpPr txBox="1"/>
          <p:nvPr/>
        </p:nvSpPr>
        <p:spPr>
          <a:xfrm>
            <a:off x="2171700" y="6774085"/>
            <a:ext cx="6791325" cy="704850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t">
            <a:spAutoFit/>
          </a:bodyPr>
          <a:lstStyle/>
          <a:p>
            <a:pPr algn="l">
              <a:lnSpc>
                <a:spcPts val="2736"/>
              </a:lnSpc>
            </a:pPr>
            <a:r>
              <a:rPr lang="en-US" sz="1800" spc="-18" dirty="0">
                <a:solidFill>
                  <a:srgbClr val="181C24">
                    <a:alpha val="100000"/>
                  </a:srgbClr>
                </a:solidFill>
                <a:latin typeface="IBM Plex Sans" panose="00000700000000000000" pitchFamily="2" charset="0"/>
              </a:rPr>
              <a:t>This platform utilizes AI technology to quickly transform ideas into captivating presentations.</a:t>
            </a:r>
          </a:p>
        </p:txBody>
      </p:sp>
      <p:pic>
        <p:nvPicPr>
          <p:cNvPr id="415" name="Rect">
            <a:extLst>
              <a:ext uri="{FF2B5EF4-FFF2-40B4-BE49-F238E27FC236}">
                <a16:creationId xmlns:a16="http://schemas.microsoft.com/office/drawing/2014/main" id="{A8642F66-C0BB-4949-9A9C-024B120A5D52}"/>
              </a:ext>
            </a:extLst>
          </p:cNvPr>
          <p:cNvPicPr>
            <a:picLocks noChangeAspect="1"/>
          </p:cNvPicPr>
          <p:nvPr/>
        </p:nvPicPr>
        <p:blipFill rotWithShape="1">
          <a:blip r:embed="rId80">
            <a:alphaModFix amt="100000"/>
          </a:blip>
          <a:stretch/>
        </p:blipFill>
        <p:spPr>
          <a:xfrm>
            <a:off x="1409700" y="8279011"/>
            <a:ext cx="457200" cy="476250"/>
          </a:xfrm>
          <a:prstGeom prst="rect">
            <a:avLst/>
          </a:prstGeom>
        </p:spPr>
      </p:pic>
      <p:sp>
        <p:nvSpPr>
          <p:cNvPr id="417" name="-3">
            <a:extLst>
              <a:ext uri="{FF2B5EF4-FFF2-40B4-BE49-F238E27FC236}">
                <a16:creationId xmlns:a16="http://schemas.microsoft.com/office/drawing/2014/main" id="{111B4A49-B930-4A89-A1CD-6CA2B3D95AED}"/>
              </a:ext>
            </a:extLst>
          </p:cNvPr>
          <p:cNvSpPr txBox="1"/>
          <p:nvPr/>
        </p:nvSpPr>
        <p:spPr>
          <a:xfrm>
            <a:off x="1521142" y="8353234"/>
            <a:ext cx="285750" cy="314325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t">
            <a:spAutoFit/>
          </a:bodyPr>
          <a:lstStyle/>
          <a:p>
            <a:pPr algn="ctr">
              <a:lnSpc>
                <a:spcPts val="2430"/>
              </a:lnSpc>
            </a:pPr>
            <a:r>
              <a:rPr lang="en-US" sz="1620" spc="16" dirty="0">
                <a:solidFill>
                  <a:srgbClr val="000000">
                    <a:alpha val="100000"/>
                  </a:srgbClr>
                </a:solidFill>
                <a:latin typeface="Noto Serif SemiBold" panose="00000700000000000000" pitchFamily="2" charset="0"/>
              </a:rPr>
              <a:t>04</a:t>
            </a:r>
          </a:p>
        </p:txBody>
      </p:sp>
      <p:sp>
        <p:nvSpPr>
          <p:cNvPr id="419" name="Primary Heading-3">
            <a:extLst>
              <a:ext uri="{FF2B5EF4-FFF2-40B4-BE49-F238E27FC236}">
                <a16:creationId xmlns:a16="http://schemas.microsoft.com/office/drawing/2014/main" id="{111B4A49-B930-4A89-A1CD-6CA2B3D95AED}"/>
              </a:ext>
            </a:extLst>
          </p:cNvPr>
          <p:cNvSpPr txBox="1"/>
          <p:nvPr/>
        </p:nvSpPr>
        <p:spPr>
          <a:xfrm>
            <a:off x="2171700" y="7925943"/>
            <a:ext cx="6791325" cy="381000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t">
            <a:spAutoFit/>
          </a:bodyPr>
          <a:lstStyle/>
          <a:p>
            <a:pPr algn="l">
              <a:lnSpc>
                <a:spcPts val="2940"/>
              </a:lnSpc>
            </a:pPr>
            <a:r>
              <a:rPr lang="en-US" sz="2100" spc="-42" dirty="0">
                <a:solidFill>
                  <a:srgbClr val="181C24">
                    <a:alpha val="100000"/>
                  </a:srgbClr>
                </a:solidFill>
                <a:latin typeface="IBM Plex Serif SemiBold" panose="00000700000000000000" pitchFamily="2" charset="0"/>
              </a:rPr>
              <a:t>Long Description</a:t>
            </a:r>
          </a:p>
        </p:txBody>
      </p:sp>
      <p:sp>
        <p:nvSpPr>
          <p:cNvPr id="421" name="Description of a primary heading-3">
            <a:extLst>
              <a:ext uri="{FF2B5EF4-FFF2-40B4-BE49-F238E27FC236}">
                <a16:creationId xmlns:a16="http://schemas.microsoft.com/office/drawing/2014/main" id="{111B4A49-B930-4A89-A1CD-6CA2B3D95AED}"/>
              </a:ext>
            </a:extLst>
          </p:cNvPr>
          <p:cNvSpPr txBox="1"/>
          <p:nvPr/>
        </p:nvSpPr>
        <p:spPr>
          <a:xfrm>
            <a:off x="2171700" y="8394478"/>
            <a:ext cx="6791325" cy="704850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t">
            <a:spAutoFit/>
          </a:bodyPr>
          <a:lstStyle/>
          <a:p>
            <a:pPr algn="l">
              <a:lnSpc>
                <a:spcPts val="2736"/>
              </a:lnSpc>
            </a:pPr>
            <a:r>
              <a:rPr lang="en-US" sz="1800" spc="-18" dirty="0">
                <a:solidFill>
                  <a:srgbClr val="181C24">
                    <a:alpha val="100000"/>
                  </a:srgbClr>
                </a:solidFill>
                <a:latin typeface="IBM Plex Sans" panose="00000700000000000000" pitchFamily="2" charset="0"/>
              </a:rPr>
              <a:t>Presentations.AI focuses on enhancing the presentation experience through hyper-personalized visual content.</a:t>
            </a:r>
          </a:p>
        </p:txBody>
      </p:sp>
      <p:pic>
        <p:nvPicPr>
          <p:cNvPr id="423" name="Rect">
            <a:extLst>
              <a:ext uri="{FF2B5EF4-FFF2-40B4-BE49-F238E27FC236}">
                <a16:creationId xmlns:a16="http://schemas.microsoft.com/office/drawing/2014/main" id="{A8642F66-C0BB-4949-9A9C-024B120A5D52}"/>
              </a:ext>
            </a:extLst>
          </p:cNvPr>
          <p:cNvPicPr>
            <a:picLocks noChangeAspect="1"/>
          </p:cNvPicPr>
          <p:nvPr/>
        </p:nvPicPr>
        <p:blipFill rotWithShape="1">
          <a:blip r:embed="rId82">
            <a:alphaModFix amt="100000"/>
          </a:blip>
          <a:stretch/>
        </p:blipFill>
        <p:spPr>
          <a:xfrm>
            <a:off x="9372600" y="3417540"/>
            <a:ext cx="457200" cy="476250"/>
          </a:xfrm>
          <a:prstGeom prst="rect">
            <a:avLst/>
          </a:prstGeom>
        </p:spPr>
      </p:pic>
      <p:sp>
        <p:nvSpPr>
          <p:cNvPr id="425" name="-4">
            <a:extLst>
              <a:ext uri="{FF2B5EF4-FFF2-40B4-BE49-F238E27FC236}">
                <a16:creationId xmlns:a16="http://schemas.microsoft.com/office/drawing/2014/main" id="{111B4A49-B930-4A89-A1CD-6CA2B3D95AED}"/>
              </a:ext>
            </a:extLst>
          </p:cNvPr>
          <p:cNvSpPr txBox="1"/>
          <p:nvPr/>
        </p:nvSpPr>
        <p:spPr>
          <a:xfrm>
            <a:off x="9484042" y="3491960"/>
            <a:ext cx="285750" cy="314325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t">
            <a:spAutoFit/>
          </a:bodyPr>
          <a:lstStyle/>
          <a:p>
            <a:pPr algn="ctr">
              <a:lnSpc>
                <a:spcPts val="2430"/>
              </a:lnSpc>
            </a:pPr>
            <a:r>
              <a:rPr lang="en-US" sz="1620" spc="16" dirty="0">
                <a:solidFill>
                  <a:srgbClr val="000000">
                    <a:alpha val="100000"/>
                  </a:srgbClr>
                </a:solidFill>
                <a:latin typeface="Noto Serif SemiBold" panose="00000700000000000000" pitchFamily="2" charset="0"/>
              </a:rPr>
              <a:t>05</a:t>
            </a:r>
          </a:p>
        </p:txBody>
      </p:sp>
      <p:sp>
        <p:nvSpPr>
          <p:cNvPr id="427" name="Primary Heading-4">
            <a:extLst>
              <a:ext uri="{FF2B5EF4-FFF2-40B4-BE49-F238E27FC236}">
                <a16:creationId xmlns:a16="http://schemas.microsoft.com/office/drawing/2014/main" id="{111B4A49-B930-4A89-A1CD-6CA2B3D95AED}"/>
              </a:ext>
            </a:extLst>
          </p:cNvPr>
          <p:cNvSpPr txBox="1"/>
          <p:nvPr/>
        </p:nvSpPr>
        <p:spPr>
          <a:xfrm>
            <a:off x="10134600" y="3064669"/>
            <a:ext cx="6791325" cy="381000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t">
            <a:spAutoFit/>
          </a:bodyPr>
          <a:lstStyle/>
          <a:p>
            <a:pPr algn="l">
              <a:lnSpc>
                <a:spcPts val="2940"/>
              </a:lnSpc>
            </a:pPr>
            <a:r>
              <a:rPr lang="en-US" sz="2100" spc="-42" dirty="0">
                <a:solidFill>
                  <a:srgbClr val="181C24">
                    <a:alpha val="100000"/>
                  </a:srgbClr>
                </a:solidFill>
                <a:latin typeface="IBM Plex Serif SemiBold" panose="00000700000000000000" pitchFamily="2" charset="0"/>
              </a:rPr>
              <a:t>Speed and Simplicity</a:t>
            </a:r>
          </a:p>
        </p:txBody>
      </p:sp>
      <p:sp>
        <p:nvSpPr>
          <p:cNvPr id="429" name="Description of a primary heading-4">
            <a:extLst>
              <a:ext uri="{FF2B5EF4-FFF2-40B4-BE49-F238E27FC236}">
                <a16:creationId xmlns:a16="http://schemas.microsoft.com/office/drawing/2014/main" id="{111B4A49-B930-4A89-A1CD-6CA2B3D95AED}"/>
              </a:ext>
            </a:extLst>
          </p:cNvPr>
          <p:cNvSpPr txBox="1"/>
          <p:nvPr/>
        </p:nvSpPr>
        <p:spPr>
          <a:xfrm>
            <a:off x="10134600" y="3533204"/>
            <a:ext cx="6791325" cy="704850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t">
            <a:spAutoFit/>
          </a:bodyPr>
          <a:lstStyle/>
          <a:p>
            <a:pPr algn="l">
              <a:lnSpc>
                <a:spcPts val="2736"/>
              </a:lnSpc>
            </a:pPr>
            <a:r>
              <a:rPr lang="en-US" sz="1800" spc="-18" dirty="0">
                <a:solidFill>
                  <a:srgbClr val="181C24">
                    <a:alpha val="100000"/>
                  </a:srgbClr>
                </a:solidFill>
                <a:latin typeface="IBM Plex Sans" panose="00000700000000000000" pitchFamily="2" charset="0"/>
              </a:rPr>
              <a:t>The platform emphasizes speed and simplicity, making it accessible for all users.</a:t>
            </a:r>
          </a:p>
        </p:txBody>
      </p:sp>
      <p:pic>
        <p:nvPicPr>
          <p:cNvPr id="431" name="Rect">
            <a:extLst>
              <a:ext uri="{FF2B5EF4-FFF2-40B4-BE49-F238E27FC236}">
                <a16:creationId xmlns:a16="http://schemas.microsoft.com/office/drawing/2014/main" id="{A8642F66-C0BB-4949-9A9C-024B120A5D52}"/>
              </a:ext>
            </a:extLst>
          </p:cNvPr>
          <p:cNvPicPr>
            <a:picLocks noChangeAspect="1"/>
          </p:cNvPicPr>
          <p:nvPr/>
        </p:nvPicPr>
        <p:blipFill rotWithShape="1">
          <a:blip r:embed="rId84">
            <a:alphaModFix amt="100000"/>
          </a:blip>
          <a:stretch/>
        </p:blipFill>
        <p:spPr>
          <a:xfrm>
            <a:off x="9372600" y="5038130"/>
            <a:ext cx="457200" cy="476250"/>
          </a:xfrm>
          <a:prstGeom prst="rect">
            <a:avLst/>
          </a:prstGeom>
        </p:spPr>
      </p:pic>
      <p:sp>
        <p:nvSpPr>
          <p:cNvPr id="433" name="-5">
            <a:extLst>
              <a:ext uri="{FF2B5EF4-FFF2-40B4-BE49-F238E27FC236}">
                <a16:creationId xmlns:a16="http://schemas.microsoft.com/office/drawing/2014/main" id="{111B4A49-B930-4A89-A1CD-6CA2B3D95AED}"/>
              </a:ext>
            </a:extLst>
          </p:cNvPr>
          <p:cNvSpPr txBox="1"/>
          <p:nvPr/>
        </p:nvSpPr>
        <p:spPr>
          <a:xfrm>
            <a:off x="9484042" y="5112353"/>
            <a:ext cx="285750" cy="314325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t">
            <a:spAutoFit/>
          </a:bodyPr>
          <a:lstStyle/>
          <a:p>
            <a:pPr algn="ctr">
              <a:lnSpc>
                <a:spcPts val="2430"/>
              </a:lnSpc>
            </a:pPr>
            <a:r>
              <a:rPr lang="en-US" sz="1620" spc="16" dirty="0">
                <a:solidFill>
                  <a:srgbClr val="000000">
                    <a:alpha val="100000"/>
                  </a:srgbClr>
                </a:solidFill>
                <a:latin typeface="Noto Serif SemiBold" panose="00000700000000000000" pitchFamily="2" charset="0"/>
              </a:rPr>
              <a:t>06</a:t>
            </a:r>
          </a:p>
        </p:txBody>
      </p:sp>
      <p:sp>
        <p:nvSpPr>
          <p:cNvPr id="435" name="Primary Heading-5">
            <a:extLst>
              <a:ext uri="{FF2B5EF4-FFF2-40B4-BE49-F238E27FC236}">
                <a16:creationId xmlns:a16="http://schemas.microsoft.com/office/drawing/2014/main" id="{111B4A49-B930-4A89-A1CD-6CA2B3D95AED}"/>
              </a:ext>
            </a:extLst>
          </p:cNvPr>
          <p:cNvSpPr txBox="1"/>
          <p:nvPr/>
        </p:nvSpPr>
        <p:spPr>
          <a:xfrm>
            <a:off x="10134600" y="4685157"/>
            <a:ext cx="6791325" cy="381000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t">
            <a:spAutoFit/>
          </a:bodyPr>
          <a:lstStyle/>
          <a:p>
            <a:pPr algn="l">
              <a:lnSpc>
                <a:spcPts val="2940"/>
              </a:lnSpc>
            </a:pPr>
            <a:r>
              <a:rPr lang="en-US" sz="2100" spc="-42" dirty="0">
                <a:solidFill>
                  <a:srgbClr val="181C24">
                    <a:alpha val="100000"/>
                  </a:srgbClr>
                </a:solidFill>
                <a:latin typeface="IBM Plex Serif SemiBold" panose="00000700000000000000" pitchFamily="2" charset="0"/>
              </a:rPr>
              <a:t>Quality Improvement</a:t>
            </a:r>
          </a:p>
        </p:txBody>
      </p:sp>
      <p:sp>
        <p:nvSpPr>
          <p:cNvPr id="437" name="Description of a primary heading-5">
            <a:extLst>
              <a:ext uri="{FF2B5EF4-FFF2-40B4-BE49-F238E27FC236}">
                <a16:creationId xmlns:a16="http://schemas.microsoft.com/office/drawing/2014/main" id="{111B4A49-B930-4A89-A1CD-6CA2B3D95AED}"/>
              </a:ext>
            </a:extLst>
          </p:cNvPr>
          <p:cNvSpPr txBox="1"/>
          <p:nvPr/>
        </p:nvSpPr>
        <p:spPr>
          <a:xfrm>
            <a:off x="10134600" y="5153596"/>
            <a:ext cx="6791325" cy="704850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t">
            <a:spAutoFit/>
          </a:bodyPr>
          <a:lstStyle/>
          <a:p>
            <a:pPr algn="l">
              <a:lnSpc>
                <a:spcPts val="2736"/>
              </a:lnSpc>
            </a:pPr>
            <a:r>
              <a:rPr lang="en-US" sz="1800" spc="-18" dirty="0">
                <a:solidFill>
                  <a:srgbClr val="181C24">
                    <a:alpha val="100000"/>
                  </a:srgbClr>
                </a:solidFill>
                <a:latin typeface="IBM Plex Sans" panose="00000700000000000000" pitchFamily="2" charset="0"/>
              </a:rPr>
              <a:t>It aims to improve presentation quality across various sectors by ensuring impactful visual representation.</a:t>
            </a:r>
          </a:p>
        </p:txBody>
      </p:sp>
      <p:pic>
        <p:nvPicPr>
          <p:cNvPr id="439" name="Rect">
            <a:extLst>
              <a:ext uri="{FF2B5EF4-FFF2-40B4-BE49-F238E27FC236}">
                <a16:creationId xmlns:a16="http://schemas.microsoft.com/office/drawing/2014/main" id="{A8642F66-C0BB-4949-9A9C-024B120A5D52}"/>
              </a:ext>
            </a:extLst>
          </p:cNvPr>
          <p:cNvPicPr>
            <a:picLocks noChangeAspect="1"/>
          </p:cNvPicPr>
          <p:nvPr/>
        </p:nvPicPr>
        <p:blipFill rotWithShape="1">
          <a:blip r:embed="rId86">
            <a:alphaModFix amt="100000"/>
          </a:blip>
          <a:stretch/>
        </p:blipFill>
        <p:spPr>
          <a:xfrm>
            <a:off x="9372600" y="6658422"/>
            <a:ext cx="457200" cy="476250"/>
          </a:xfrm>
          <a:prstGeom prst="rect">
            <a:avLst/>
          </a:prstGeom>
        </p:spPr>
      </p:pic>
      <p:sp>
        <p:nvSpPr>
          <p:cNvPr id="441" name="-6">
            <a:extLst>
              <a:ext uri="{FF2B5EF4-FFF2-40B4-BE49-F238E27FC236}">
                <a16:creationId xmlns:a16="http://schemas.microsoft.com/office/drawing/2014/main" id="{111B4A49-B930-4A89-A1CD-6CA2B3D95AED}"/>
              </a:ext>
            </a:extLst>
          </p:cNvPr>
          <p:cNvSpPr txBox="1"/>
          <p:nvPr/>
        </p:nvSpPr>
        <p:spPr>
          <a:xfrm>
            <a:off x="9484042" y="6732842"/>
            <a:ext cx="285750" cy="314325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t">
            <a:spAutoFit/>
          </a:bodyPr>
          <a:lstStyle/>
          <a:p>
            <a:pPr algn="ctr">
              <a:lnSpc>
                <a:spcPts val="2430"/>
              </a:lnSpc>
            </a:pPr>
            <a:r>
              <a:rPr lang="en-US" sz="1620" spc="16" dirty="0">
                <a:solidFill>
                  <a:srgbClr val="FFFFFF">
                    <a:alpha val="100000"/>
                  </a:srgbClr>
                </a:solidFill>
                <a:latin typeface="Noto Serif SemiBold" panose="00000700000000000000" pitchFamily="2" charset="0"/>
              </a:rPr>
              <a:t>07</a:t>
            </a:r>
          </a:p>
        </p:txBody>
      </p:sp>
      <p:sp>
        <p:nvSpPr>
          <p:cNvPr id="443" name="Primary Heading-6">
            <a:extLst>
              <a:ext uri="{FF2B5EF4-FFF2-40B4-BE49-F238E27FC236}">
                <a16:creationId xmlns:a16="http://schemas.microsoft.com/office/drawing/2014/main" id="{111B4A49-B930-4A89-A1CD-6CA2B3D95AED}"/>
              </a:ext>
            </a:extLst>
          </p:cNvPr>
          <p:cNvSpPr txBox="1"/>
          <p:nvPr/>
        </p:nvSpPr>
        <p:spPr>
          <a:xfrm>
            <a:off x="10134600" y="6305550"/>
            <a:ext cx="6791325" cy="381000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t">
            <a:spAutoFit/>
          </a:bodyPr>
          <a:lstStyle/>
          <a:p>
            <a:pPr algn="l">
              <a:lnSpc>
                <a:spcPts val="2940"/>
              </a:lnSpc>
            </a:pPr>
            <a:r>
              <a:rPr lang="en-US" sz="2100" spc="-42" dirty="0">
                <a:solidFill>
                  <a:srgbClr val="181C24">
                    <a:alpha val="100000"/>
                  </a:srgbClr>
                </a:solidFill>
                <a:latin typeface="IBM Plex Serif SemiBold" panose="00000700000000000000" pitchFamily="2" charset="0"/>
              </a:rPr>
              <a:t>Founders' Vision</a:t>
            </a:r>
          </a:p>
        </p:txBody>
      </p:sp>
      <p:sp>
        <p:nvSpPr>
          <p:cNvPr id="445" name="Description of a primary heading-6">
            <a:extLst>
              <a:ext uri="{FF2B5EF4-FFF2-40B4-BE49-F238E27FC236}">
                <a16:creationId xmlns:a16="http://schemas.microsoft.com/office/drawing/2014/main" id="{111B4A49-B930-4A89-A1CD-6CA2B3D95AED}"/>
              </a:ext>
            </a:extLst>
          </p:cNvPr>
          <p:cNvSpPr txBox="1"/>
          <p:nvPr/>
        </p:nvSpPr>
        <p:spPr>
          <a:xfrm>
            <a:off x="10134600" y="6774085"/>
            <a:ext cx="6791325" cy="704850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t">
            <a:spAutoFit/>
          </a:bodyPr>
          <a:lstStyle/>
          <a:p>
            <a:pPr algn="l">
              <a:lnSpc>
                <a:spcPts val="2736"/>
              </a:lnSpc>
            </a:pPr>
            <a:r>
              <a:rPr lang="en-US" sz="1800" spc="-18" dirty="0">
                <a:solidFill>
                  <a:srgbClr val="181C24">
                    <a:alpha val="100000"/>
                  </a:srgbClr>
                </a:solidFill>
                <a:latin typeface="IBM Plex Sans" panose="00000700000000000000" pitchFamily="2" charset="0"/>
              </a:rPr>
              <a:t>The founders envisioned a solution to save time while enhancing the quality of presentations.</a:t>
            </a:r>
          </a:p>
        </p:txBody>
      </p:sp>
      <p:sp>
        <p:nvSpPr>
          <p:cNvPr id="447" name="Click here to edit title-460">
            <a:extLst>
              <a:ext uri="{FF2B5EF4-FFF2-40B4-BE49-F238E27FC236}">
                <a16:creationId xmlns:a16="http://schemas.microsoft.com/office/drawing/2014/main" id="{111B4A49-B930-4A89-A1CD-6CA2B3D95AED}"/>
              </a:ext>
            </a:extLst>
          </p:cNvPr>
          <p:cNvSpPr txBox="1"/>
          <p:nvPr/>
        </p:nvSpPr>
        <p:spPr>
          <a:xfrm>
            <a:off x="1409700" y="993172"/>
            <a:ext cx="15516225" cy="685800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t">
            <a:spAutoFit/>
          </a:bodyPr>
          <a:lstStyle/>
          <a:p>
            <a:pPr algn="ctr">
              <a:lnSpc>
                <a:spcPts val="5292"/>
              </a:lnSpc>
            </a:pPr>
            <a:r>
              <a:rPr lang="en-US" sz="4200" spc="-84" dirty="0">
                <a:solidFill>
                  <a:srgbClr val="181C24">
                    <a:alpha val="100000"/>
                  </a:srgbClr>
                </a:solidFill>
                <a:latin typeface="IBM Plex Serif SemiBold" panose="00000700000000000000" pitchFamily="2" charset="0"/>
              </a:rPr>
              <a:t>Company Background</a:t>
            </a:r>
          </a:p>
        </p:txBody>
      </p:sp>
      <p:sp>
        <p:nvSpPr>
          <p:cNvPr id="449" name="Click here to edit label-478">
            <a:extLst>
              <a:ext uri="{FF2B5EF4-FFF2-40B4-BE49-F238E27FC236}">
                <a16:creationId xmlns:a16="http://schemas.microsoft.com/office/drawing/2014/main" id="{111B4A49-B930-4A89-A1CD-6CA2B3D95AED}"/>
              </a:ext>
            </a:extLst>
          </p:cNvPr>
          <p:cNvSpPr txBox="1"/>
          <p:nvPr/>
        </p:nvSpPr>
        <p:spPr>
          <a:xfrm>
            <a:off x="1409700" y="647700"/>
            <a:ext cx="15516225" cy="295275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t">
            <a:spAutoFit/>
          </a:bodyPr>
          <a:lstStyle/>
          <a:p>
            <a:pPr algn="ctr">
              <a:lnSpc>
                <a:spcPts val="2196"/>
              </a:lnSpc>
            </a:pPr>
            <a:r>
              <a:rPr lang="en-US" sz="1800" b="1" spc="180" dirty="0">
                <a:solidFill>
                  <a:srgbClr val="6E7177">
                    <a:alpha val="100000"/>
                  </a:srgbClr>
                </a:solidFill>
                <a:latin typeface="IBM Plex Sans" panose="00000700000000000000" pitchFamily="2" charset="0"/>
              </a:rPr>
              <a:t>COMPANY OVERVIEW</a:t>
            </a:r>
          </a:p>
        </p:txBody>
      </p:sp>
      <p:sp>
        <p:nvSpPr>
          <p:cNvPr id="451" name="Click here to edit subtitle-497">
            <a:extLst>
              <a:ext uri="{FF2B5EF4-FFF2-40B4-BE49-F238E27FC236}">
                <a16:creationId xmlns:a16="http://schemas.microsoft.com/office/drawing/2014/main" id="{111B4A49-B930-4A89-A1CD-6CA2B3D95AED}"/>
              </a:ext>
            </a:extLst>
          </p:cNvPr>
          <p:cNvSpPr txBox="1"/>
          <p:nvPr/>
        </p:nvSpPr>
        <p:spPr>
          <a:xfrm>
            <a:off x="1409700" y="1714500"/>
            <a:ext cx="15516225" cy="409575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t">
            <a:spAutoFit/>
          </a:bodyPr>
          <a:lstStyle/>
          <a:p>
            <a:pPr algn="ctr">
              <a:lnSpc>
                <a:spcPts val="3108"/>
              </a:lnSpc>
            </a:pPr>
            <a:r>
              <a:rPr lang="en-US" sz="2100" spc="-21" dirty="0">
                <a:solidFill>
                  <a:srgbClr val="6E7177">
                    <a:alpha val="100000"/>
                  </a:srgbClr>
                </a:solidFill>
                <a:latin typeface="IBM Plex Sans" panose="00000700000000000000" pitchFamily="2" charset="0"/>
              </a:rPr>
              <a:t>Transforming Ideas into Captivating Presentations</a:t>
            </a:r>
          </a:p>
        </p:txBody>
      </p:sp>
    </p:spTree>
    <p:extLst>
      <p:ext uri="{BB962C8B-B14F-4D97-AF65-F5344CB8AC3E}">
        <p14:creationId xmlns:p14="http://schemas.microsoft.com/office/powerpoint/2010/main" val="3648047976"/>
      </p:ext>
    </p:extLst>
  </p:cSld>
  <p:clrMapOvr>
    <a:masterClrMapping/>
  </p:clrMapOvr>
  <p:transition spd="med" p14:dur="700" advClick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200"/>
                                        <p:tgtEl>
                                          <p:spTgt spid="3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.074074075 L 0 0 E" pathEditMode="relative" ptsTypes="">
                                      <p:cBhvr>
                                        <p:cTn id="384" dur="1200" fill="hold"/>
                                        <p:tgtEl>
                                          <p:spTgt spid="38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" presetID="10" presetClass="entr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200"/>
                                        <p:tgtEl>
                                          <p:spTgt spid="3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033549E-06 0.074074075 L 1.3033549E-06 0 E" pathEditMode="relative" ptsTypes="">
                                      <p:cBhvr>
                                        <p:cTn id="386" dur="1200" fill="hold"/>
                                        <p:tgtEl>
                                          <p:spTgt spid="38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" presetID="10" presetClass="entr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200"/>
                                        <p:tgtEl>
                                          <p:spTgt spid="3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.074074075 L 0 0 E" pathEditMode="relative" ptsTypes="">
                                      <p:cBhvr>
                                        <p:cTn id="388" dur="1200" fill="hold"/>
                                        <p:tgtEl>
                                          <p:spTgt spid="38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" presetID="10" presetClass="entr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200"/>
                                        <p:tgtEl>
                                          <p:spTgt spid="3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550323E-06 0.074074075 L -1.9550323E-06 0 E" pathEditMode="relative" ptsTypes="">
                                      <p:cBhvr>
                                        <p:cTn id="390" dur="1200" fill="hold"/>
                                        <p:tgtEl>
                                          <p:spTgt spid="38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" presetID="10" presetClass="entr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" presetID="64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 0.046298612 L 0 2.3170753E-06 E" pathEditMode="relative" ptsTypes="">
                                      <p:cBhvr>
                                        <p:cTn id="392" dur="1000" fill="hold"/>
                                        <p:tgtEl>
                                          <p:spTgt spid="39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" presetID="10" presetClass="entr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" presetID="64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1.6291937E-06 0.046295732 L 1.6291937E-06 -5.6514034E-07 E" pathEditMode="relative" ptsTypes="">
                                      <p:cBhvr>
                                        <p:cTn id="394" dur="1000" fill="hold"/>
                                        <p:tgtEl>
                                          <p:spTgt spid="39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" presetID="10" presetClass="entr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" presetID="64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 0.046296295 L 0 0 E" pathEditMode="relative" ptsTypes="">
                                      <p:cBhvr>
                                        <p:cTn id="396" dur="1000" fill="hold"/>
                                        <p:tgtEl>
                                          <p:spTgt spid="3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" presetID="10" presetClass="entr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" presetID="64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 0.046293978 L 0 -2.3170753E-06 E" pathEditMode="relative" ptsTypes="">
                                      <p:cBhvr>
                                        <p:cTn id="398" dur="1000" fill="hold"/>
                                        <p:tgtEl>
                                          <p:spTgt spid="39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" presetID="10" presetClass="entr" presetSubtype="0" accel="50000" decel="50000" fill="hold" nodeType="withEffect">
                                  <p:stCondLst>
                                    <p:cond delay="114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" presetID="64" presetClass="path" presetSubtype="0" accel="50000" decel="50000" fill="hold" nodeType="withEffect">
                                  <p:stCondLst>
                                    <p:cond delay="1140"/>
                                  </p:stCondLst>
                                  <p:childTnLst>
                                    <p:animMotion origin="layout" path="M 0 0.046293978 L 0 -2.3170753E-06 E" pathEditMode="relative" ptsTypes="">
                                      <p:cBhvr>
                                        <p:cTn id="400" dur="1000" fill="hold"/>
                                        <p:tgtEl>
                                          <p:spTgt spid="39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" presetID="10" presetClass="entr" presetSubtype="0" accel="50000" decel="50000" fill="hold" nodeType="withEffect">
                                  <p:stCondLst>
                                    <p:cond delay="114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" presetID="64" presetClass="path" presetSubtype="0" accel="50000" decel="50000" fill="hold" nodeType="withEffect">
                                  <p:stCondLst>
                                    <p:cond delay="1140"/>
                                  </p:stCondLst>
                                  <p:childTnLst>
                                    <p:animMotion origin="layout" path="M 1.6291937E-06 0.046300367 L 1.6291937E-06 4.0690106E-06 E" pathEditMode="relative" ptsTypes="">
                                      <p:cBhvr>
                                        <p:cTn id="402" dur="1000" fill="hold"/>
                                        <p:tgtEl>
                                          <p:spTgt spid="40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" presetID="10" presetClass="entr" presetSubtype="0" accel="50000" decel="50000" fill="hold" nodeType="withEffect">
                                  <p:stCondLst>
                                    <p:cond delay="114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" presetID="64" presetClass="path" presetSubtype="0" accel="50000" decel="50000" fill="hold" nodeType="withEffect">
                                  <p:stCondLst>
                                    <p:cond delay="1140"/>
                                  </p:stCondLst>
                                  <p:childTnLst>
                                    <p:animMotion origin="layout" path="M 0 0.04629166 L 0 -4.6341506E-06 E" pathEditMode="relative" ptsTypes="">
                                      <p:cBhvr>
                                        <p:cTn id="404" dur="1000" fill="hold"/>
                                        <p:tgtEl>
                                          <p:spTgt spid="40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" presetID="10" presetClass="entr" presetSubtype="0" accel="50000" decel="50000" fill="hold" nodeType="withEffect">
                                  <p:stCondLst>
                                    <p:cond delay="114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" presetID="64" presetClass="path" presetSubtype="0" accel="50000" decel="50000" fill="hold" nodeType="withEffect">
                                  <p:stCondLst>
                                    <p:cond delay="1140"/>
                                  </p:stCondLst>
                                  <p:childTnLst>
                                    <p:animMotion origin="layout" path="M 0 0.046298612 L 0 2.3170753E-06 E" pathEditMode="relative" ptsTypes="">
                                      <p:cBhvr>
                                        <p:cTn id="406" dur="1000" fill="hold"/>
                                        <p:tgtEl>
                                          <p:spTgt spid="40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" presetID="10" presetClass="entr" presetSubtype="0" accel="50000" decel="50000" fill="hold" nodeType="withEffect">
                                  <p:stCondLst>
                                    <p:cond delay="128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" presetID="64" presetClass="path" presetSubtype="0" accel="50000" decel="50000" fill="hold" nodeType="withEffect">
                                  <p:stCondLst>
                                    <p:cond delay="1280"/>
                                  </p:stCondLst>
                                  <p:childTnLst>
                                    <p:animMotion origin="layout" path="M 0 0.046298612 L 0 2.3170753E-06 E" pathEditMode="relative" ptsTypes="">
                                      <p:cBhvr>
                                        <p:cTn id="408" dur="1000" fill="hold"/>
                                        <p:tgtEl>
                                          <p:spTgt spid="40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" presetID="10" presetClass="entr" presetSubtype="0" accel="50000" decel="50000" fill="hold" nodeType="withEffect">
                                  <p:stCondLst>
                                    <p:cond delay="128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" presetID="64" presetClass="path" presetSubtype="0" accel="50000" decel="50000" fill="hold" nodeType="withEffect">
                                  <p:stCondLst>
                                    <p:cond delay="1280"/>
                                  </p:stCondLst>
                                  <p:childTnLst>
                                    <p:animMotion origin="layout" path="M 1.6291937E-06 0.046295732 L 1.6291937E-06 -5.6514034E-07 E" pathEditMode="relative" ptsTypes="">
                                      <p:cBhvr>
                                        <p:cTn id="410" dur="1000" fill="hold"/>
                                        <p:tgtEl>
                                          <p:spTgt spid="40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" presetID="10" presetClass="entr" presetSubtype="0" accel="50000" decel="50000" fill="hold" nodeType="withEffect">
                                  <p:stCondLst>
                                    <p:cond delay="128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" presetID="64" presetClass="path" presetSubtype="0" accel="50000" decel="50000" fill="hold" nodeType="withEffect">
                                  <p:stCondLst>
                                    <p:cond delay="1280"/>
                                  </p:stCondLst>
                                  <p:childTnLst>
                                    <p:animMotion origin="layout" path="M 0 0.046296295 L 0 0 E" pathEditMode="relative" ptsTypes="">
                                      <p:cBhvr>
                                        <p:cTn id="412" dur="1000" fill="hold"/>
                                        <p:tgtEl>
                                          <p:spTgt spid="4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" presetID="10" presetClass="entr" presetSubtype="0" accel="50000" decel="50000" fill="hold" nodeType="withEffect">
                                  <p:stCondLst>
                                    <p:cond delay="128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" presetID="64" presetClass="path" presetSubtype="0" accel="50000" decel="50000" fill="hold" nodeType="withEffect">
                                  <p:stCondLst>
                                    <p:cond delay="1280"/>
                                  </p:stCondLst>
                                  <p:childTnLst>
                                    <p:animMotion origin="layout" path="M 0 0.046293978 L 0 -2.3170753E-06 E" pathEditMode="relative" ptsTypes="">
                                      <p:cBhvr>
                                        <p:cTn id="414" dur="1000" fill="hold"/>
                                        <p:tgtEl>
                                          <p:spTgt spid="4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" presetID="10" presetClass="entr" presetSubtype="0" accel="50000" decel="50000" fill="hold" nodeType="withEffect">
                                  <p:stCondLst>
                                    <p:cond delay="142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" presetID="64" presetClass="path" presetSubtype="0" accel="50000" decel="50000" fill="hold" nodeType="withEffect">
                                  <p:stCondLst>
                                    <p:cond delay="1420"/>
                                  </p:stCondLst>
                                  <p:childTnLst>
                                    <p:animMotion origin="layout" path="M 0 0.046293978 L 0 -2.3170753E-06 E" pathEditMode="relative" ptsTypes="">
                                      <p:cBhvr>
                                        <p:cTn id="416" dur="1000" fill="hold"/>
                                        <p:tgtEl>
                                          <p:spTgt spid="4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" presetID="10" presetClass="entr" presetSubtype="0" accel="50000" decel="50000" fill="hold" nodeType="withEffect">
                                  <p:stCondLst>
                                    <p:cond delay="142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" presetID="64" presetClass="path" presetSubtype="0" accel="50000" decel="50000" fill="hold" nodeType="withEffect">
                                  <p:stCondLst>
                                    <p:cond delay="1420"/>
                                  </p:stCondLst>
                                  <p:childTnLst>
                                    <p:animMotion origin="layout" path="M 1.6291937E-06 0.046300367 L 1.6291937E-06 4.0690106E-06 E" pathEditMode="relative" ptsTypes="">
                                      <p:cBhvr>
                                        <p:cTn id="418" dur="1000" fill="hold"/>
                                        <p:tgtEl>
                                          <p:spTgt spid="4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" presetID="10" presetClass="entr" presetSubtype="0" accel="50000" decel="50000" fill="hold" nodeType="withEffect">
                                  <p:stCondLst>
                                    <p:cond delay="142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" presetID="64" presetClass="path" presetSubtype="0" accel="50000" decel="50000" fill="hold" nodeType="withEffect">
                                  <p:stCondLst>
                                    <p:cond delay="1420"/>
                                  </p:stCondLst>
                                  <p:childTnLst>
                                    <p:animMotion origin="layout" path="M 0 0.04630093 L 0 4.6341506E-06 E" pathEditMode="relative" ptsTypes="">
                                      <p:cBhvr>
                                        <p:cTn id="420" dur="1000" fill="hold"/>
                                        <p:tgtEl>
                                          <p:spTgt spid="4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" presetID="10" presetClass="entr" presetSubtype="0" accel="50000" decel="50000" fill="hold" nodeType="withEffect">
                                  <p:stCondLst>
                                    <p:cond delay="142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" presetID="64" presetClass="path" presetSubtype="0" accel="50000" decel="50000" fill="hold" nodeType="withEffect">
                                  <p:stCondLst>
                                    <p:cond delay="1420"/>
                                  </p:stCondLst>
                                  <p:childTnLst>
                                    <p:animMotion origin="layout" path="M 0 0.046298612 L 0 2.3170753E-06 E" pathEditMode="relative" ptsTypes="">
                                      <p:cBhvr>
                                        <p:cTn id="422" dur="1000" fill="hold"/>
                                        <p:tgtEl>
                                          <p:spTgt spid="4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" presetID="10" presetClass="entr" presetSubtype="0" accel="50000" decel="50000" fill="hold" nodeType="withEffect">
                                  <p:stCondLst>
                                    <p:cond delay="156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" presetID="64" presetClass="path" presetSubtype="0" accel="50000" decel="50000" fill="hold" nodeType="withEffect">
                                  <p:stCondLst>
                                    <p:cond delay="1560"/>
                                  </p:stCondLst>
                                  <p:childTnLst>
                                    <p:animMotion origin="layout" path="M 0 0.046298612 L 0 2.3170753E-06 E" pathEditMode="relative" ptsTypes="">
                                      <p:cBhvr>
                                        <p:cTn id="424" dur="1000" fill="hold"/>
                                        <p:tgtEl>
                                          <p:spTgt spid="4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" presetID="10" presetClass="entr" presetSubtype="0" accel="50000" decel="50000" fill="hold" nodeType="withEffect">
                                  <p:stCondLst>
                                    <p:cond delay="156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" presetID="64" presetClass="path" presetSubtype="0" accel="50000" decel="50000" fill="hold" nodeType="withEffect">
                                  <p:stCondLst>
                                    <p:cond delay="1560"/>
                                  </p:stCondLst>
                                  <p:childTnLst>
                                    <p:animMotion origin="layout" path="M 1.6212464E-06 0.046295732 L 1.6212464E-06 -5.6514034E-07 E" pathEditMode="relative" ptsTypes="">
                                      <p:cBhvr>
                                        <p:cTn id="426" dur="1000" fill="hold"/>
                                        <p:tgtEl>
                                          <p:spTgt spid="4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" presetID="10" presetClass="entr" presetSubtype="0" accel="50000" decel="50000" fill="hold" nodeType="withEffect">
                                  <p:stCondLst>
                                    <p:cond delay="156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" presetID="64" presetClass="path" presetSubtype="0" accel="50000" decel="50000" fill="hold" nodeType="withEffect">
                                  <p:stCondLst>
                                    <p:cond delay="1560"/>
                                  </p:stCondLst>
                                  <p:childTnLst>
                                    <p:animMotion origin="layout" path="M 0 0.046296295 L 0 0 E" pathEditMode="relative" ptsTypes="">
                                      <p:cBhvr>
                                        <p:cTn id="428" dur="1000" fill="hold"/>
                                        <p:tgtEl>
                                          <p:spTgt spid="4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" presetID="10" presetClass="entr" presetSubtype="0" accel="50000" decel="50000" fill="hold" nodeType="withEffect">
                                  <p:stCondLst>
                                    <p:cond delay="156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" presetID="64" presetClass="path" presetSubtype="0" accel="50000" decel="50000" fill="hold" nodeType="withEffect">
                                  <p:stCondLst>
                                    <p:cond delay="1560"/>
                                  </p:stCondLst>
                                  <p:childTnLst>
                                    <p:animMotion origin="layout" path="M 0 0.046293978 L 0 -2.3170753E-06 E" pathEditMode="relative" ptsTypes="">
                                      <p:cBhvr>
                                        <p:cTn id="430" dur="1000" fill="hold"/>
                                        <p:tgtEl>
                                          <p:spTgt spid="4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" presetID="10" presetClass="entr" presetSubtype="0" accel="50000" decel="50000" fill="hold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" presetID="64" presetClass="path" presetSubtype="0" accel="50000" decel="50000" fill="hold" nodeType="withEffect">
                                  <p:stCondLst>
                                    <p:cond delay="1700"/>
                                  </p:stCondLst>
                                  <p:childTnLst>
                                    <p:animMotion origin="layout" path="M 0 0.046293978 L 0 -2.3170753E-06 E" pathEditMode="relative" ptsTypes="">
                                      <p:cBhvr>
                                        <p:cTn id="432" dur="1000" fill="hold"/>
                                        <p:tgtEl>
                                          <p:spTgt spid="4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" presetID="10" presetClass="entr" presetSubtype="0" accel="50000" decel="50000" fill="hold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" presetID="64" presetClass="path" presetSubtype="0" accel="50000" decel="50000" fill="hold" nodeType="withEffect">
                                  <p:stCondLst>
                                    <p:cond delay="1700"/>
                                  </p:stCondLst>
                                  <p:childTnLst>
                                    <p:animMotion origin="layout" path="M 1.6212464E-06 0.046300367 L 1.6212464E-06 4.0690106E-06 E" pathEditMode="relative" ptsTypes="">
                                      <p:cBhvr>
                                        <p:cTn id="434" dur="1000" fill="hold"/>
                                        <p:tgtEl>
                                          <p:spTgt spid="4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" presetID="10" presetClass="entr" presetSubtype="0" accel="50000" decel="50000" fill="hold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" presetID="64" presetClass="path" presetSubtype="0" accel="50000" decel="50000" fill="hold" nodeType="withEffect">
                                  <p:stCondLst>
                                    <p:cond delay="1700"/>
                                  </p:stCondLst>
                                  <p:childTnLst>
                                    <p:animMotion origin="layout" path="M 0 0.04629166 L 0 -4.6341506E-06 E" pathEditMode="relative" ptsTypes="">
                                      <p:cBhvr>
                                        <p:cTn id="436" dur="1000" fill="hold"/>
                                        <p:tgtEl>
                                          <p:spTgt spid="4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" presetID="10" presetClass="entr" presetSubtype="0" accel="50000" decel="50000" fill="hold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" presetID="64" presetClass="path" presetSubtype="0" accel="50000" decel="50000" fill="hold" nodeType="withEffect">
                                  <p:stCondLst>
                                    <p:cond delay="1700"/>
                                  </p:stCondLst>
                                  <p:childTnLst>
                                    <p:animMotion origin="layout" path="M 0 0.046298612 L 0 2.3170753E-06 E" pathEditMode="relative" ptsTypes="">
                                      <p:cBhvr>
                                        <p:cTn id="438" dur="1000" fill="hold"/>
                                        <p:tgtEl>
                                          <p:spTgt spid="4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" presetID="10" presetClass="entr" presetSubtype="0" accel="50000" decel="50000" fill="hold" nodeType="withEffect">
                                  <p:stCondLst>
                                    <p:cond delay="184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" presetID="64" presetClass="path" presetSubtype="0" accel="50000" decel="50000" fill="hold" nodeType="withEffect">
                                  <p:stCondLst>
                                    <p:cond delay="1840"/>
                                  </p:stCondLst>
                                  <p:childTnLst>
                                    <p:animMotion origin="layout" path="M 0 0.046298612 L 0 2.3170753E-06 E" pathEditMode="relative" ptsTypes="">
                                      <p:cBhvr>
                                        <p:cTn id="440" dur="1000" fill="hold"/>
                                        <p:tgtEl>
                                          <p:spTgt spid="4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" presetID="10" presetClass="entr" presetSubtype="0" accel="50000" decel="50000" fill="hold" nodeType="withEffect">
                                  <p:stCondLst>
                                    <p:cond delay="184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" presetID="64" presetClass="path" presetSubtype="0" accel="50000" decel="50000" fill="hold" nodeType="withEffect">
                                  <p:stCondLst>
                                    <p:cond delay="1840"/>
                                  </p:stCondLst>
                                  <p:childTnLst>
                                    <p:animMotion origin="layout" path="M 1.6212464E-06 0.046295732 L 1.6212464E-06 -5.6514034E-07 E" pathEditMode="relative" ptsTypes="">
                                      <p:cBhvr>
                                        <p:cTn id="442" dur="1000" fill="hold"/>
                                        <p:tgtEl>
                                          <p:spTgt spid="4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" presetID="10" presetClass="entr" presetSubtype="0" accel="50000" decel="50000" fill="hold" nodeType="withEffect">
                                  <p:stCondLst>
                                    <p:cond delay="184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" presetID="64" presetClass="path" presetSubtype="0" accel="50000" decel="50000" fill="hold" nodeType="withEffect">
                                  <p:stCondLst>
                                    <p:cond delay="1840"/>
                                  </p:stCondLst>
                                  <p:childTnLst>
                                    <p:animMotion origin="layout" path="M 0 0.046296295 L 0 0 E" pathEditMode="relative" ptsTypes="">
                                      <p:cBhvr>
                                        <p:cTn id="444" dur="1000" fill="hold"/>
                                        <p:tgtEl>
                                          <p:spTgt spid="4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" presetID="10" presetClass="entr" presetSubtype="0" accel="50000" decel="50000" fill="hold" nodeType="withEffect">
                                  <p:stCondLst>
                                    <p:cond delay="184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" presetID="64" presetClass="path" presetSubtype="0" accel="50000" decel="50000" fill="hold" nodeType="withEffect">
                                  <p:stCondLst>
                                    <p:cond delay="1840"/>
                                  </p:stCondLst>
                                  <p:childTnLst>
                                    <p:animMotion origin="layout" path="M 0 0.046293978 L 0 -2.3170753E-06 E" pathEditMode="relative" ptsTypes="">
                                      <p:cBhvr>
                                        <p:cTn id="446" dur="1000" fill="hold"/>
                                        <p:tgtEl>
                                          <p:spTgt spid="4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" presetID="10" presetClass="entr" presetSubtype="0" accel="50000" decel="5000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600"/>
                                        <p:tgtEl>
                                          <p:spTgt spid="4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" presetID="64" presetClass="path" presetSubtype="0" accel="50000" decel="5000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animMotion origin="layout" path="M 0 0.04629225 L 0 -4.0478176E-06 E" pathEditMode="relative" ptsTypes="">
                                      <p:cBhvr>
                                        <p:cTn id="448" dur="600" fill="hold"/>
                                        <p:tgtEl>
                                          <p:spTgt spid="4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" presetID="10" presetClass="entr" presetSubtype="0" accel="50000" decel="5000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600"/>
                                        <p:tgtEl>
                                          <p:spTgt spid="4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" presetID="64" presetClass="path" presetSubtype="0" accel="50000" decel="5000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0 0.046296295 L 0 0 E" pathEditMode="relative" ptsTypes="">
                                      <p:cBhvr>
                                        <p:cTn id="450" dur="600" fill="hold"/>
                                        <p:tgtEl>
                                          <p:spTgt spid="4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" presetID="10" presetClass="entr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600"/>
                                        <p:tgtEl>
                                          <p:spTgt spid="4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" presetID="64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 0.046296295 L 0 0 E" pathEditMode="relative" ptsTypes="">
                                      <p:cBhvr>
                                        <p:cTn id="452" dur="600" fill="hold"/>
                                        <p:tgtEl>
                                          <p:spTgt spid="4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3" grpId="0"/>
      <p:bldP spid="383" grpId="0"/>
      <p:bldP spid="385" grpId="0"/>
      <p:bldP spid="385" grpId="0"/>
      <p:bldP spid="387" grpId="0"/>
      <p:bldP spid="387" grpId="0"/>
      <p:bldP spid="389" grpId="0"/>
      <p:bldP spid="389" grpId="0"/>
      <p:bldP spid="391" grpId="0"/>
      <p:bldP spid="391" grpId="0"/>
      <p:bldP spid="393" grpId="0"/>
      <p:bldP spid="393" grpId="0"/>
      <p:bldP spid="395" grpId="0"/>
      <p:bldP spid="395" grpId="0"/>
      <p:bldP spid="397" grpId="0"/>
      <p:bldP spid="397" grpId="0"/>
      <p:bldP spid="399" grpId="0"/>
      <p:bldP spid="399" grpId="0"/>
      <p:bldP spid="401" grpId="0"/>
      <p:bldP spid="401" grpId="0"/>
      <p:bldP spid="403" grpId="0"/>
      <p:bldP spid="403" grpId="0"/>
      <p:bldP spid="405" grpId="0"/>
      <p:bldP spid="405" grpId="0"/>
      <p:bldP spid="407" grpId="0"/>
      <p:bldP spid="407" grpId="0"/>
      <p:bldP spid="409" grpId="0"/>
      <p:bldP spid="409" grpId="0"/>
      <p:bldP spid="411" grpId="0"/>
      <p:bldP spid="411" grpId="0"/>
      <p:bldP spid="413" grpId="0"/>
      <p:bldP spid="413" grpId="0"/>
      <p:bldP spid="415" grpId="0"/>
      <p:bldP spid="415" grpId="0"/>
      <p:bldP spid="417" grpId="0"/>
      <p:bldP spid="417" grpId="0"/>
      <p:bldP spid="419" grpId="0"/>
      <p:bldP spid="419" grpId="0"/>
      <p:bldP spid="421" grpId="0"/>
      <p:bldP spid="421" grpId="0"/>
      <p:bldP spid="423" grpId="0"/>
      <p:bldP spid="423" grpId="0"/>
      <p:bldP spid="425" grpId="0"/>
      <p:bldP spid="425" grpId="0"/>
      <p:bldP spid="427" grpId="0"/>
      <p:bldP spid="427" grpId="0"/>
      <p:bldP spid="429" grpId="0"/>
      <p:bldP spid="429" grpId="0"/>
      <p:bldP spid="431" grpId="0"/>
      <p:bldP spid="431" grpId="0"/>
      <p:bldP spid="433" grpId="0"/>
      <p:bldP spid="433" grpId="0"/>
      <p:bldP spid="435" grpId="0"/>
      <p:bldP spid="435" grpId="0"/>
      <p:bldP spid="437" grpId="0"/>
      <p:bldP spid="437" grpId="0"/>
      <p:bldP spid="439" grpId="0"/>
      <p:bldP spid="439" grpId="0"/>
      <p:bldP spid="441" grpId="0"/>
      <p:bldP spid="441" grpId="0"/>
      <p:bldP spid="443" grpId="0"/>
      <p:bldP spid="443" grpId="0"/>
      <p:bldP spid="445" grpId="0"/>
      <p:bldP spid="445" grpId="0"/>
      <p:bldP spid="447" grpId="0"/>
      <p:bldP spid="447" grpId="0"/>
      <p:bldP spid="449" grpId="0"/>
      <p:bldP spid="449" grpId="0"/>
      <p:bldP spid="451" grpId="0"/>
      <p:bldP spid="451" grpId="0"/>
    </p:bldLst>
  </p:timing>
</p:sld>
</file>

<file path=ppt/slides/slide4.xml><?xml version="1.0" encoding="utf-8"?>
<p:sld xmlns:a16="http://schemas.microsoft.com/office/drawing/2014/main" xmlns:asvg="http://schemas.microsoft.com/office/drawing/2016/SVG/main" xmlns:a14="http://schemas.microsoft.com/office/drawing/2010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453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5" name="Rect">
            <a:extLst>
              <a:ext uri="{FF2B5EF4-FFF2-40B4-BE49-F238E27FC236}">
                <a16:creationId xmlns:a16="http://schemas.microsoft.com/office/drawing/2014/main" id="{A8642F66-C0BB-4949-9A9C-024B120A5D52}"/>
              </a:ext>
            </a:extLst>
          </p:cNvPr>
          <p:cNvPicPr>
            <a:picLocks noChangeAspect="1"/>
          </p:cNvPicPr>
          <p:nvPr/>
        </p:nvPicPr>
        <p:blipFill rotWithShape="1">
          <a:blip r:embed="rId90">
            <a:alphaModFix amt="100000"/>
          </a:blip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456" name="Rect">
            <a:extLst>
              <a:ext uri="{FF2B5EF4-FFF2-40B4-BE49-F238E27FC236}">
                <a16:creationId xmlns:a16="http://schemas.microsoft.com/office/drawing/2014/main" id="{A8642F66-C0BB-4949-9A9C-024B120A5D52}"/>
              </a:ext>
            </a:extLst>
          </p:cNvPr>
          <p:cNvPicPr>
            <a:picLocks noChangeAspect="1"/>
          </p:cNvPicPr>
          <p:nvPr/>
        </p:nvPicPr>
        <p:blipFill rotWithShape="1">
          <a:blip r:embed="rId92">
            <a:alphaModFix amt="100000"/>
          </a:blip>
          <a:stretch/>
        </p:blipFill>
        <p:spPr>
          <a:xfrm>
            <a:off x="0" y="1714500"/>
            <a:ext cx="8572500" cy="8572500"/>
          </a:xfrm>
          <a:prstGeom prst="rect">
            <a:avLst/>
          </a:prstGeom>
        </p:spPr>
      </p:pic>
      <p:pic>
        <p:nvPicPr>
          <p:cNvPr id="458" name="layoutShapeInnerChild8">
            <a:extLst>
              <a:ext uri="{FF2B5EF4-FFF2-40B4-BE49-F238E27FC236}">
                <a16:creationId xmlns:a16="http://schemas.microsoft.com/office/drawing/2014/main" id="{A8642F66-C0BB-4949-9A9C-024B120A5D52}"/>
              </a:ext>
            </a:extLst>
          </p:cNvPr>
          <p:cNvPicPr>
            <a:picLocks noChangeAspect="1"/>
          </p:cNvPicPr>
          <p:nvPr/>
        </p:nvPicPr>
        <p:blipFill rotWithShape="1">
          <a:blip r:embed="rId95">
            <a:alphaModFix amt="100000"/>
            <a:extLst>
              <a:ext uri="{EF614191-4A63-4084-8F34-7B577D4012EB}">
                <asvg:svgBlip xmlns:r="http://schemas.openxmlformats.org/officeDocument/2006/relationships" xmlns:asvg="http://schemas.microsoft.com/office/drawing/2016/SVG/main" r:embed="rId94"/>
                <a14:useLocalDpi xmlns:a14="http://schemas.microsoft.com/office/drawing/2010/main" val="0"/>
              </a:ext>
            </a:extLst>
          </a:blip>
          <a:srcRect l="0" t="0" r="0" b="0"/>
          <a:stretch/>
        </p:blipFill>
        <p:spPr>
          <a:xfrm>
            <a:off x="0" y="5040511"/>
            <a:ext cx="6217890" cy="5246489"/>
          </a:xfrm>
          <a:prstGeom prst="rect">
            <a:avLst/>
          </a:prstGeom>
        </p:spPr>
      </p:pic>
      <p:pic>
        <p:nvPicPr>
          <p:cNvPr id="460" name="Rect">
            <a:extLst>
              <a:ext uri="{FF2B5EF4-FFF2-40B4-BE49-F238E27FC236}">
                <a16:creationId xmlns:a16="http://schemas.microsoft.com/office/drawing/2014/main" id="{A8642F66-C0BB-4949-9A9C-024B120A5D52}"/>
              </a:ext>
            </a:extLst>
          </p:cNvPr>
          <p:cNvPicPr>
            <a:picLocks noChangeAspect="1"/>
          </p:cNvPicPr>
          <p:nvPr/>
        </p:nvPicPr>
        <p:blipFill rotWithShape="1">
          <a:blip r:embed="rId97">
            <a:alphaModFix amt="100000"/>
          </a:blip>
          <a:stretch/>
        </p:blipFill>
        <p:spPr>
          <a:xfrm>
            <a:off x="7467600" y="685800"/>
            <a:ext cx="10134600" cy="2076450"/>
          </a:xfrm>
          <a:prstGeom prst="rect">
            <a:avLst/>
          </a:prstGeom>
        </p:spPr>
      </p:pic>
      <p:pic>
        <p:nvPicPr>
          <p:cNvPr id="462" name="imageNode0">
            <a:extLst>
              <a:ext uri="{FF2B5EF4-FFF2-40B4-BE49-F238E27FC236}">
                <a16:creationId xmlns:a16="http://schemas.microsoft.com/office/drawing/2014/main" id="{A8642F66-C0BB-4949-9A9C-024B120A5D52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99">
            <a:alphaModFix amt="100000"/>
          </a:blip>
          <a:stretch/>
        </p:blipFill>
        <p:spPr>
          <a:xfrm>
            <a:off x="7772400" y="990600"/>
            <a:ext cx="1466850" cy="1466850"/>
          </a:xfrm>
          <a:prstGeom prst="rect">
            <a:avLst/>
          </a:prstGeom>
        </p:spPr>
      </p:pic>
      <p:sp>
        <p:nvSpPr>
          <p:cNvPr id="464" name="Name-0">
            <a:extLst>
              <a:ext uri="{FF2B5EF4-FFF2-40B4-BE49-F238E27FC236}">
                <a16:creationId xmlns:a16="http://schemas.microsoft.com/office/drawing/2014/main" id="{111B4A49-B930-4A89-A1CD-6CA2B3D95AED}"/>
              </a:ext>
            </a:extLst>
          </p:cNvPr>
          <p:cNvSpPr txBox="1"/>
          <p:nvPr/>
        </p:nvSpPr>
        <p:spPr>
          <a:xfrm>
            <a:off x="9540145" y="1184053"/>
            <a:ext cx="3733800" cy="476250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t">
            <a:spAutoFit/>
          </a:bodyPr>
          <a:lstStyle/>
          <a:p>
            <a:pPr algn="l">
              <a:lnSpc>
                <a:spcPts val="3672"/>
              </a:lnSpc>
            </a:pPr>
            <a:r>
              <a:rPr lang="en-US" sz="2700" spc="-54" dirty="0">
                <a:solidFill>
                  <a:srgbClr val="181C24">
                    <a:alpha val="100000"/>
                  </a:srgbClr>
                </a:solidFill>
                <a:latin typeface="IBM Plex Serif SemiBold" panose="00000700000000000000" pitchFamily="2" charset="0"/>
              </a:rPr>
              <a:t>Sumanth Raghavendra</a:t>
            </a:r>
          </a:p>
        </p:txBody>
      </p:sp>
      <p:pic>
        <p:nvPicPr>
          <p:cNvPr id="466" name="Rect">
            <a:extLst>
              <a:ext uri="{FF2B5EF4-FFF2-40B4-BE49-F238E27FC236}">
                <a16:creationId xmlns:a16="http://schemas.microsoft.com/office/drawing/2014/main" id="{A8642F66-C0BB-4949-9A9C-024B120A5D52}"/>
              </a:ext>
            </a:extLst>
          </p:cNvPr>
          <p:cNvPicPr>
            <a:picLocks noChangeAspect="1"/>
          </p:cNvPicPr>
          <p:nvPr/>
        </p:nvPicPr>
        <p:blipFill rotWithShape="1">
          <a:blip r:embed="rId101">
            <a:alphaModFix amt="100000"/>
          </a:blip>
          <a:stretch/>
        </p:blipFill>
        <p:spPr>
          <a:xfrm>
            <a:off x="13412391" y="1302692"/>
            <a:ext cx="2076450" cy="228600"/>
          </a:xfrm>
          <a:prstGeom prst="rect">
            <a:avLst/>
          </a:prstGeom>
        </p:spPr>
      </p:pic>
      <p:sp>
        <p:nvSpPr>
          <p:cNvPr id="468" name="Designation-0">
            <a:extLst>
              <a:ext uri="{FF2B5EF4-FFF2-40B4-BE49-F238E27FC236}">
                <a16:creationId xmlns:a16="http://schemas.microsoft.com/office/drawing/2014/main" id="{111B4A49-B930-4A89-A1CD-6CA2B3D95AED}"/>
              </a:ext>
            </a:extLst>
          </p:cNvPr>
          <p:cNvSpPr txBox="1"/>
          <p:nvPr/>
        </p:nvSpPr>
        <p:spPr>
          <a:xfrm>
            <a:off x="13603034" y="1302830"/>
            <a:ext cx="1952625" cy="238125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t">
            <a:spAutoFit/>
          </a:bodyPr>
          <a:lstStyle/>
          <a:p>
            <a:pPr algn="l"/>
            <a:r>
              <a:rPr lang="en-US" sz="1800" spc="-18" dirty="0">
                <a:solidFill>
                  <a:srgbClr val="B2B4B9">
                    <a:alpha val="100000"/>
                  </a:srgbClr>
                </a:solidFill>
                <a:latin typeface="IBM Plex Sans" panose="00000700000000000000" pitchFamily="2" charset="0"/>
              </a:rPr>
              <a:t>Co-Founder &amp; CEO</a:t>
            </a:r>
          </a:p>
        </p:txBody>
      </p:sp>
      <p:sp>
        <p:nvSpPr>
          <p:cNvPr id="470" name="Description of a primary heading-0">
            <a:extLst>
              <a:ext uri="{FF2B5EF4-FFF2-40B4-BE49-F238E27FC236}">
                <a16:creationId xmlns:a16="http://schemas.microsoft.com/office/drawing/2014/main" id="{111B4A49-B930-4A89-A1CD-6CA2B3D95AED}"/>
              </a:ext>
            </a:extLst>
          </p:cNvPr>
          <p:cNvSpPr txBox="1"/>
          <p:nvPr/>
        </p:nvSpPr>
        <p:spPr>
          <a:xfrm>
            <a:off x="9540145" y="1650397"/>
            <a:ext cx="7800975" cy="619125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t">
            <a:spAutoFit/>
          </a:bodyPr>
          <a:lstStyle/>
          <a:p>
            <a:pPr algn="l">
              <a:lnSpc>
                <a:spcPts val="2400"/>
              </a:lnSpc>
            </a:pPr>
            <a:r>
              <a:rPr lang="en-US" sz="1500" spc="-15" dirty="0">
                <a:solidFill>
                  <a:srgbClr val="181C24">
                    <a:alpha val="100000"/>
                  </a:srgbClr>
                </a:solidFill>
                <a:latin typeface="IBM Plex Sans" panose="00000700000000000000" pitchFamily="2" charset="0"/>
              </a:rPr>
              <a:t>Sumanth brings extensive experience in AI and business strategy from leading technology firms. His vision focuses on leveraging AI to enhance creativity in presentation design.</a:t>
            </a:r>
          </a:p>
        </p:txBody>
      </p:sp>
      <p:pic>
        <p:nvPicPr>
          <p:cNvPr id="472" name="Rect">
            <a:extLst>
              <a:ext uri="{FF2B5EF4-FFF2-40B4-BE49-F238E27FC236}">
                <a16:creationId xmlns:a16="http://schemas.microsoft.com/office/drawing/2014/main" id="{A8642F66-C0BB-4949-9A9C-024B120A5D52}"/>
              </a:ext>
            </a:extLst>
          </p:cNvPr>
          <p:cNvPicPr>
            <a:picLocks noChangeAspect="1"/>
          </p:cNvPicPr>
          <p:nvPr/>
        </p:nvPicPr>
        <p:blipFill rotWithShape="1">
          <a:blip r:embed="rId103">
            <a:alphaModFix amt="100000"/>
          </a:blip>
          <a:stretch/>
        </p:blipFill>
        <p:spPr>
          <a:xfrm>
            <a:off x="7467600" y="2948731"/>
            <a:ext cx="10134600" cy="2076450"/>
          </a:xfrm>
          <a:prstGeom prst="rect">
            <a:avLst/>
          </a:prstGeom>
        </p:spPr>
      </p:pic>
      <p:pic>
        <p:nvPicPr>
          <p:cNvPr id="474" name="imageNode1">
            <a:extLst>
              <a:ext uri="{FF2B5EF4-FFF2-40B4-BE49-F238E27FC236}">
                <a16:creationId xmlns:a16="http://schemas.microsoft.com/office/drawing/2014/main" id="{A8642F66-C0BB-4949-9A9C-024B120A5D52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105">
            <a:alphaModFix amt="100000"/>
          </a:blip>
          <a:stretch/>
        </p:blipFill>
        <p:spPr>
          <a:xfrm>
            <a:off x="7772400" y="3253645"/>
            <a:ext cx="1466850" cy="1466850"/>
          </a:xfrm>
          <a:prstGeom prst="rect">
            <a:avLst/>
          </a:prstGeom>
        </p:spPr>
      </p:pic>
      <p:sp>
        <p:nvSpPr>
          <p:cNvPr id="476" name="Name-1">
            <a:extLst>
              <a:ext uri="{FF2B5EF4-FFF2-40B4-BE49-F238E27FC236}">
                <a16:creationId xmlns:a16="http://schemas.microsoft.com/office/drawing/2014/main" id="{111B4A49-B930-4A89-A1CD-6CA2B3D95AED}"/>
              </a:ext>
            </a:extLst>
          </p:cNvPr>
          <p:cNvSpPr txBox="1"/>
          <p:nvPr/>
        </p:nvSpPr>
        <p:spPr>
          <a:xfrm>
            <a:off x="9540145" y="3447193"/>
            <a:ext cx="2228850" cy="476250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t">
            <a:spAutoFit/>
          </a:bodyPr>
          <a:lstStyle/>
          <a:p>
            <a:pPr algn="l">
              <a:lnSpc>
                <a:spcPts val="3672"/>
              </a:lnSpc>
            </a:pPr>
            <a:r>
              <a:rPr lang="en-US" sz="2700" spc="-54" dirty="0">
                <a:solidFill>
                  <a:srgbClr val="181C24">
                    <a:alpha val="100000"/>
                  </a:srgbClr>
                </a:solidFill>
                <a:latin typeface="IBM Plex Serif SemiBold" panose="00000700000000000000" pitchFamily="2" charset="0"/>
              </a:rPr>
              <a:t>Ravi Kasthuri</a:t>
            </a:r>
          </a:p>
        </p:txBody>
      </p:sp>
      <p:pic>
        <p:nvPicPr>
          <p:cNvPr id="478" name="Rect">
            <a:extLst>
              <a:ext uri="{FF2B5EF4-FFF2-40B4-BE49-F238E27FC236}">
                <a16:creationId xmlns:a16="http://schemas.microsoft.com/office/drawing/2014/main" id="{A8642F66-C0BB-4949-9A9C-024B120A5D52}"/>
              </a:ext>
            </a:extLst>
          </p:cNvPr>
          <p:cNvPicPr>
            <a:picLocks noChangeAspect="1"/>
          </p:cNvPicPr>
          <p:nvPr/>
        </p:nvPicPr>
        <p:blipFill rotWithShape="1">
          <a:blip r:embed="rId107">
            <a:alphaModFix amt="100000"/>
          </a:blip>
          <a:stretch/>
        </p:blipFill>
        <p:spPr>
          <a:xfrm>
            <a:off x="11914584" y="3565922"/>
            <a:ext cx="1381125" cy="228600"/>
          </a:xfrm>
          <a:prstGeom prst="rect">
            <a:avLst/>
          </a:prstGeom>
        </p:spPr>
      </p:pic>
      <p:sp>
        <p:nvSpPr>
          <p:cNvPr id="480" name="Designation-1">
            <a:extLst>
              <a:ext uri="{FF2B5EF4-FFF2-40B4-BE49-F238E27FC236}">
                <a16:creationId xmlns:a16="http://schemas.microsoft.com/office/drawing/2014/main" id="{111B4A49-B930-4A89-A1CD-6CA2B3D95AED}"/>
              </a:ext>
            </a:extLst>
          </p:cNvPr>
          <p:cNvSpPr txBox="1"/>
          <p:nvPr/>
        </p:nvSpPr>
        <p:spPr>
          <a:xfrm>
            <a:off x="12105227" y="3565970"/>
            <a:ext cx="1257300" cy="238125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t">
            <a:spAutoFit/>
          </a:bodyPr>
          <a:lstStyle/>
          <a:p>
            <a:pPr algn="l"/>
            <a:r>
              <a:rPr lang="en-US" sz="1800" spc="-18" dirty="0">
                <a:solidFill>
                  <a:srgbClr val="B2B4B9">
                    <a:alpha val="100000"/>
                  </a:srgbClr>
                </a:solidFill>
                <a:latin typeface="IBM Plex Sans" panose="00000700000000000000" pitchFamily="2" charset="0"/>
              </a:rPr>
              <a:t>Co-Founder</a:t>
            </a:r>
          </a:p>
        </p:txBody>
      </p:sp>
      <p:sp>
        <p:nvSpPr>
          <p:cNvPr id="482" name="Description of a primary heading-1">
            <a:extLst>
              <a:ext uri="{FF2B5EF4-FFF2-40B4-BE49-F238E27FC236}">
                <a16:creationId xmlns:a16="http://schemas.microsoft.com/office/drawing/2014/main" id="{111B4A49-B930-4A89-A1CD-6CA2B3D95AED}"/>
              </a:ext>
            </a:extLst>
          </p:cNvPr>
          <p:cNvSpPr txBox="1"/>
          <p:nvPr/>
        </p:nvSpPr>
        <p:spPr>
          <a:xfrm>
            <a:off x="9540145" y="3913442"/>
            <a:ext cx="7800975" cy="619125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t">
            <a:spAutoFit/>
          </a:bodyPr>
          <a:lstStyle/>
          <a:p>
            <a:pPr algn="l">
              <a:lnSpc>
                <a:spcPts val="2400"/>
              </a:lnSpc>
            </a:pPr>
            <a:r>
              <a:rPr lang="en-US" sz="1500" spc="-15" dirty="0">
                <a:solidFill>
                  <a:srgbClr val="181C24">
                    <a:alpha val="100000"/>
                  </a:srgbClr>
                </a:solidFill>
                <a:latin typeface="IBM Plex Sans" panose="00000700000000000000" pitchFamily="2" charset="0"/>
              </a:rPr>
              <a:t>Ravi's expertise in AI and technology solutions has been instrumental in shaping the platform's development, driving innovation processes at Presentations.AI.</a:t>
            </a:r>
          </a:p>
        </p:txBody>
      </p:sp>
      <p:pic>
        <p:nvPicPr>
          <p:cNvPr id="484" name="Rect">
            <a:extLst>
              <a:ext uri="{FF2B5EF4-FFF2-40B4-BE49-F238E27FC236}">
                <a16:creationId xmlns:a16="http://schemas.microsoft.com/office/drawing/2014/main" id="{A8642F66-C0BB-4949-9A9C-024B120A5D52}"/>
              </a:ext>
            </a:extLst>
          </p:cNvPr>
          <p:cNvPicPr>
            <a:picLocks noChangeAspect="1"/>
          </p:cNvPicPr>
          <p:nvPr/>
        </p:nvPicPr>
        <p:blipFill rotWithShape="1">
          <a:blip r:embed="rId109">
            <a:alphaModFix amt="100000"/>
          </a:blip>
          <a:stretch/>
        </p:blipFill>
        <p:spPr>
          <a:xfrm>
            <a:off x="7467600" y="5211961"/>
            <a:ext cx="10134600" cy="2076450"/>
          </a:xfrm>
          <a:prstGeom prst="rect">
            <a:avLst/>
          </a:prstGeom>
        </p:spPr>
      </p:pic>
      <p:pic>
        <p:nvPicPr>
          <p:cNvPr id="486" name="imageNode2">
            <a:extLst>
              <a:ext uri="{FF2B5EF4-FFF2-40B4-BE49-F238E27FC236}">
                <a16:creationId xmlns:a16="http://schemas.microsoft.com/office/drawing/2014/main" id="{A8642F66-C0BB-4949-9A9C-024B120A5D52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111">
            <a:alphaModFix amt="100000"/>
          </a:blip>
          <a:stretch/>
        </p:blipFill>
        <p:spPr>
          <a:xfrm>
            <a:off x="7772400" y="5516785"/>
            <a:ext cx="1466850" cy="1466850"/>
          </a:xfrm>
          <a:prstGeom prst="rect">
            <a:avLst/>
          </a:prstGeom>
        </p:spPr>
      </p:pic>
      <p:sp>
        <p:nvSpPr>
          <p:cNvPr id="488" name="Name-2">
            <a:extLst>
              <a:ext uri="{FF2B5EF4-FFF2-40B4-BE49-F238E27FC236}">
                <a16:creationId xmlns:a16="http://schemas.microsoft.com/office/drawing/2014/main" id="{111B4A49-B930-4A89-A1CD-6CA2B3D95AED}"/>
              </a:ext>
            </a:extLst>
          </p:cNvPr>
          <p:cNvSpPr txBox="1"/>
          <p:nvPr/>
        </p:nvSpPr>
        <p:spPr>
          <a:xfrm>
            <a:off x="9540145" y="5710238"/>
            <a:ext cx="3609975" cy="476250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t">
            <a:spAutoFit/>
          </a:bodyPr>
          <a:lstStyle/>
          <a:p>
            <a:pPr algn="l">
              <a:lnSpc>
                <a:spcPts val="3672"/>
              </a:lnSpc>
            </a:pPr>
            <a:r>
              <a:rPr lang="en-US" sz="2700" spc="-54" dirty="0">
                <a:solidFill>
                  <a:srgbClr val="181C24">
                    <a:alpha val="100000"/>
                  </a:srgbClr>
                </a:solidFill>
                <a:latin typeface="IBM Plex Serif SemiBold" panose="00000700000000000000" pitchFamily="2" charset="0"/>
              </a:rPr>
              <a:t>Saravanan Govindaraj</a:t>
            </a:r>
          </a:p>
        </p:txBody>
      </p:sp>
      <p:pic>
        <p:nvPicPr>
          <p:cNvPr id="490" name="Rect">
            <a:extLst>
              <a:ext uri="{FF2B5EF4-FFF2-40B4-BE49-F238E27FC236}">
                <a16:creationId xmlns:a16="http://schemas.microsoft.com/office/drawing/2014/main" id="{A8642F66-C0BB-4949-9A9C-024B120A5D52}"/>
              </a:ext>
            </a:extLst>
          </p:cNvPr>
          <p:cNvPicPr>
            <a:picLocks noChangeAspect="1"/>
          </p:cNvPicPr>
          <p:nvPr/>
        </p:nvPicPr>
        <p:blipFill rotWithShape="1">
          <a:blip r:embed="rId113">
            <a:alphaModFix amt="100000"/>
          </a:blip>
          <a:stretch/>
        </p:blipFill>
        <p:spPr>
          <a:xfrm>
            <a:off x="13294671" y="5829003"/>
            <a:ext cx="3819525" cy="228600"/>
          </a:xfrm>
          <a:prstGeom prst="rect">
            <a:avLst/>
          </a:prstGeom>
        </p:spPr>
      </p:pic>
      <p:sp>
        <p:nvSpPr>
          <p:cNvPr id="492" name="Designation-2">
            <a:extLst>
              <a:ext uri="{FF2B5EF4-FFF2-40B4-BE49-F238E27FC236}">
                <a16:creationId xmlns:a16="http://schemas.microsoft.com/office/drawing/2014/main" id="{111B4A49-B930-4A89-A1CD-6CA2B3D95AED}"/>
              </a:ext>
            </a:extLst>
          </p:cNvPr>
          <p:cNvSpPr txBox="1"/>
          <p:nvPr/>
        </p:nvSpPr>
        <p:spPr>
          <a:xfrm>
            <a:off x="13485304" y="5829014"/>
            <a:ext cx="3695700" cy="238125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t">
            <a:spAutoFit/>
          </a:bodyPr>
          <a:lstStyle/>
          <a:p>
            <a:pPr algn="l"/>
            <a:r>
              <a:rPr lang="en-US" sz="1800" spc="-18" dirty="0">
                <a:solidFill>
                  <a:srgbClr val="B2B4B9">
                    <a:alpha val="100000"/>
                  </a:srgbClr>
                </a:solidFill>
                <a:latin typeface="IBM Plex Sans" panose="00000700000000000000" pitchFamily="2" charset="0"/>
              </a:rPr>
              <a:t>Co-Founder &amp; Head of Development</a:t>
            </a:r>
          </a:p>
        </p:txBody>
      </p:sp>
      <p:sp>
        <p:nvSpPr>
          <p:cNvPr id="494" name="Description of a primary heading-2">
            <a:extLst>
              <a:ext uri="{FF2B5EF4-FFF2-40B4-BE49-F238E27FC236}">
                <a16:creationId xmlns:a16="http://schemas.microsoft.com/office/drawing/2014/main" id="{111B4A49-B930-4A89-A1CD-6CA2B3D95AED}"/>
              </a:ext>
            </a:extLst>
          </p:cNvPr>
          <p:cNvSpPr txBox="1"/>
          <p:nvPr/>
        </p:nvSpPr>
        <p:spPr>
          <a:xfrm>
            <a:off x="9540145" y="6176486"/>
            <a:ext cx="7800975" cy="619125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t">
            <a:spAutoFit/>
          </a:bodyPr>
          <a:lstStyle/>
          <a:p>
            <a:pPr algn="l">
              <a:lnSpc>
                <a:spcPts val="2400"/>
              </a:lnSpc>
            </a:pPr>
            <a:r>
              <a:rPr lang="en-US" sz="1500" spc="-15" dirty="0">
                <a:solidFill>
                  <a:srgbClr val="181C24">
                    <a:alpha val="100000"/>
                  </a:srgbClr>
                </a:solidFill>
                <a:latin typeface="IBM Plex Sans" panose="00000700000000000000" pitchFamily="2" charset="0"/>
              </a:rPr>
              <a:t>With a strong background in AI and technology, Saravanan leads the development team, ensuring the platform aligns with user needs and industry trends.</a:t>
            </a:r>
          </a:p>
        </p:txBody>
      </p:sp>
      <p:sp>
        <p:nvSpPr>
          <p:cNvPr id="496" name="Click here to edit title-453">
            <a:extLst>
              <a:ext uri="{FF2B5EF4-FFF2-40B4-BE49-F238E27FC236}">
                <a16:creationId xmlns:a16="http://schemas.microsoft.com/office/drawing/2014/main" id="{111B4A49-B930-4A89-A1CD-6CA2B3D95AED}"/>
              </a:ext>
            </a:extLst>
          </p:cNvPr>
          <p:cNvSpPr txBox="1"/>
          <p:nvPr/>
        </p:nvSpPr>
        <p:spPr>
          <a:xfrm>
            <a:off x="685800" y="990600"/>
            <a:ext cx="6105525" cy="685800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t">
            <a:spAutoFit/>
          </a:bodyPr>
          <a:lstStyle/>
          <a:p>
            <a:pPr algn="l">
              <a:lnSpc>
                <a:spcPts val="5292"/>
              </a:lnSpc>
            </a:pPr>
            <a:r>
              <a:rPr lang="en-US" sz="4200" spc="-84" dirty="0">
                <a:solidFill>
                  <a:srgbClr val="181C24">
                    <a:alpha val="100000"/>
                  </a:srgbClr>
                </a:solidFill>
                <a:latin typeface="IBM Plex Serif SemiBold" panose="00000700000000000000" pitchFamily="2" charset="0"/>
              </a:rPr>
              <a:t>Founding Team</a:t>
            </a:r>
          </a:p>
        </p:txBody>
      </p:sp>
      <p:sp>
        <p:nvSpPr>
          <p:cNvPr id="498" name="Click here to edit label-426">
            <a:extLst>
              <a:ext uri="{FF2B5EF4-FFF2-40B4-BE49-F238E27FC236}">
                <a16:creationId xmlns:a16="http://schemas.microsoft.com/office/drawing/2014/main" id="{111B4A49-B930-4A89-A1CD-6CA2B3D95AED}"/>
              </a:ext>
            </a:extLst>
          </p:cNvPr>
          <p:cNvSpPr txBox="1"/>
          <p:nvPr/>
        </p:nvSpPr>
        <p:spPr>
          <a:xfrm>
            <a:off x="685800" y="647700"/>
            <a:ext cx="6105525" cy="295275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t">
            <a:spAutoFit/>
          </a:bodyPr>
          <a:lstStyle/>
          <a:p>
            <a:pPr algn="l">
              <a:lnSpc>
                <a:spcPts val="2196"/>
              </a:lnSpc>
            </a:pPr>
            <a:r>
              <a:rPr lang="en-US" sz="1800" b="1" spc="180" dirty="0">
                <a:solidFill>
                  <a:srgbClr val="6E7177">
                    <a:alpha val="100000"/>
                  </a:srgbClr>
                </a:solidFill>
                <a:latin typeface="IBM Plex Sans" panose="00000700000000000000" pitchFamily="2" charset="0"/>
              </a:rPr>
              <a:t>FOUNDING TEAM</a:t>
            </a:r>
          </a:p>
        </p:txBody>
      </p:sp>
      <p:sp>
        <p:nvSpPr>
          <p:cNvPr id="500" name="Click here to edit subtitle-416">
            <a:extLst>
              <a:ext uri="{FF2B5EF4-FFF2-40B4-BE49-F238E27FC236}">
                <a16:creationId xmlns:a16="http://schemas.microsoft.com/office/drawing/2014/main" id="{111B4A49-B930-4A89-A1CD-6CA2B3D95AED}"/>
              </a:ext>
            </a:extLst>
          </p:cNvPr>
          <p:cNvSpPr txBox="1"/>
          <p:nvPr/>
        </p:nvSpPr>
        <p:spPr>
          <a:xfrm>
            <a:off x="685800" y="1752600"/>
            <a:ext cx="6105525" cy="409575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t">
            <a:spAutoFit/>
          </a:bodyPr>
          <a:lstStyle/>
          <a:p>
            <a:pPr algn="l">
              <a:lnSpc>
                <a:spcPts val="3108"/>
              </a:lnSpc>
            </a:pPr>
            <a:r>
              <a:rPr lang="en-US" sz="2100" spc="-21" dirty="0">
                <a:solidFill>
                  <a:srgbClr val="6E7177">
                    <a:alpha val="100000"/>
                  </a:srgbClr>
                </a:solidFill>
                <a:latin typeface="IBM Plex Sans" panose="00000700000000000000" pitchFamily="2" charset="0"/>
              </a:rPr>
              <a:t>Introducing our Leadership Team</a:t>
            </a:r>
          </a:p>
        </p:txBody>
      </p:sp>
    </p:spTree>
    <p:extLst>
      <p:ext uri="{BB962C8B-B14F-4D97-AF65-F5344CB8AC3E}">
        <p14:creationId xmlns:p14="http://schemas.microsoft.com/office/powerpoint/2010/main" val="3648047976"/>
      </p:ext>
    </p:extLst>
  </p:cSld>
  <p:clrMapOvr>
    <a:masterClrMapping/>
  </p:clrMapOvr>
  <p:transition spd="med" p14:dur="700" advClick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200"/>
                                        <p:tgtEl>
                                          <p:spTgt spid="4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.074074075 L 0 0 E" pathEditMode="relative" ptsTypes="">
                                      <p:cBhvr>
                                        <p:cTn id="457" dur="1200" fill="hold"/>
                                        <p:tgtEl>
                                          <p:spTgt spid="4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" presetID="10" presetClass="entr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200"/>
                                        <p:tgtEl>
                                          <p:spTgt spid="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550323E-06 0.07407696 L -1.9550323E-06 2.8822158E-06 E" pathEditMode="relative" ptsTypes="">
                                      <p:cBhvr>
                                        <p:cTn id="459" dur="1200" fill="hold"/>
                                        <p:tgtEl>
                                          <p:spTgt spid="4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" presetID="10" presetClass="entr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" presetID="64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 0.046296295 L 0 0 E" pathEditMode="relative" ptsTypes="">
                                      <p:cBhvr>
                                        <p:cTn id="461" dur="1000" fill="hold"/>
                                        <p:tgtEl>
                                          <p:spTgt spid="4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" presetID="10" presetClass="entr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" presetID="64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 0.046296295 L 0 0 E" pathEditMode="relative" ptsTypes="">
                                      <p:cBhvr>
                                        <p:cTn id="463" dur="1000" fill="hold"/>
                                        <p:tgtEl>
                                          <p:spTgt spid="4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" presetID="10" presetClass="entr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" presetID="64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1.9391377E-06 0.046298612 L 1.9391377E-06 2.3170753E-06 E" pathEditMode="relative" ptsTypes="">
                                      <p:cBhvr>
                                        <p:cTn id="465" dur="1000" fill="hold"/>
                                        <p:tgtEl>
                                          <p:spTgt spid="4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" presetID="10" presetClass="entr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" presetID="64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3.1789145E-07 0.046297453 L 3.1789145E-07 1.1585377E-06 E" pathEditMode="relative" ptsTypes="">
                                      <p:cBhvr>
                                        <p:cTn id="467" dur="1000" fill="hold"/>
                                        <p:tgtEl>
                                          <p:spTgt spid="4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" presetID="10" presetClass="entr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" presetID="64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3.1789145E-07 0.046297453 L 3.1789145E-07 1.1585377E-06 E" pathEditMode="relative" ptsTypes="">
                                      <p:cBhvr>
                                        <p:cTn id="469" dur="1000" fill="hold"/>
                                        <p:tgtEl>
                                          <p:spTgt spid="4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" presetID="10" presetClass="entr" presetSubtype="0" accel="50000" decel="50000" fill="hold" nodeType="withEffect">
                                  <p:stCondLst>
                                    <p:cond delay="114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" presetID="64" presetClass="path" presetSubtype="0" accel="50000" decel="50000" fill="hold" nodeType="withEffect">
                                  <p:stCondLst>
                                    <p:cond delay="1140"/>
                                  </p:stCondLst>
                                  <p:childTnLst>
                                    <p:animMotion origin="layout" path="M 1.9391377E-06 0.04629224 L 1.9391377E-06 -4.054882E-06 E" pathEditMode="relative" ptsTypes="">
                                      <p:cBhvr>
                                        <p:cTn id="471" dur="1000" fill="hold"/>
                                        <p:tgtEl>
                                          <p:spTgt spid="4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" presetID="10" presetClass="entr" presetSubtype="0" accel="50000" decel="50000" fill="hold" nodeType="withEffect">
                                  <p:stCondLst>
                                    <p:cond delay="114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" presetID="64" presetClass="path" presetSubtype="0" accel="50000" decel="50000" fill="hold" nodeType="withEffect">
                                  <p:stCondLst>
                                    <p:cond delay="1140"/>
                                  </p:stCondLst>
                                  <p:childTnLst>
                                    <p:animMotion origin="layout" path="M 0 0.04629977 L 0 3.475613E-06 E" pathEditMode="relative" ptsTypes="">
                                      <p:cBhvr>
                                        <p:cTn id="473" dur="1000" fill="hold"/>
                                        <p:tgtEl>
                                          <p:spTgt spid="4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" presetID="10" presetClass="entr" presetSubtype="0" accel="50000" decel="50000" fill="hold" nodeType="withEffect">
                                  <p:stCondLst>
                                    <p:cond delay="114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" presetID="64" presetClass="path" presetSubtype="0" accel="50000" decel="50000" fill="hold" nodeType="withEffect">
                                  <p:stCondLst>
                                    <p:cond delay="1140"/>
                                  </p:stCondLst>
                                  <p:childTnLst>
                                    <p:animMotion origin="layout" path="M 0 0.04629977 L 0 3.475613E-06 E" pathEditMode="relative" ptsTypes="">
                                      <p:cBhvr>
                                        <p:cTn id="475" dur="1000" fill="hold"/>
                                        <p:tgtEl>
                                          <p:spTgt spid="4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" presetID="10" presetClass="entr" presetSubtype="0" accel="50000" decel="50000" fill="hold" nodeType="withEffect">
                                  <p:stCondLst>
                                    <p:cond delay="114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" presetID="64" presetClass="path" presetSubtype="0" accel="50000" decel="50000" fill="hold" nodeType="withEffect">
                                  <p:stCondLst>
                                    <p:cond delay="1140"/>
                                  </p:stCondLst>
                                  <p:childTnLst>
                                    <p:animMotion origin="layout" path="M 1.9391377E-06 0.04629282 L 1.9391377E-06 -3.475613E-06 E" pathEditMode="relative" ptsTypes="">
                                      <p:cBhvr>
                                        <p:cTn id="477" dur="1000" fill="hold"/>
                                        <p:tgtEl>
                                          <p:spTgt spid="4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" presetID="10" presetClass="entr" presetSubtype="0" accel="50000" decel="50000" fill="hold" nodeType="withEffect">
                                  <p:stCondLst>
                                    <p:cond delay="128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" presetID="64" presetClass="path" presetSubtype="0" accel="50000" decel="50000" fill="hold" nodeType="withEffect">
                                  <p:stCondLst>
                                    <p:cond delay="1280"/>
                                  </p:stCondLst>
                                  <p:childTnLst>
                                    <p:animMotion origin="layout" path="M 3.1789145E-07 0.04629166 L 3.1789145E-07 -4.6341506E-06 E" pathEditMode="relative" ptsTypes="">
                                      <p:cBhvr>
                                        <p:cTn id="479" dur="1000" fill="hold"/>
                                        <p:tgtEl>
                                          <p:spTgt spid="4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" presetID="10" presetClass="entr" presetSubtype="0" accel="50000" decel="50000" fill="hold" nodeType="withEffect">
                                  <p:stCondLst>
                                    <p:cond delay="128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" presetID="64" presetClass="path" presetSubtype="0" accel="50000" decel="50000" fill="hold" nodeType="withEffect">
                                  <p:stCondLst>
                                    <p:cond delay="1280"/>
                                  </p:stCondLst>
                                  <p:childTnLst>
                                    <p:animMotion origin="layout" path="M 3.1789145E-07 0.04629166 L 3.1789145E-07 -4.6341506E-06 E" pathEditMode="relative" ptsTypes="">
                                      <p:cBhvr>
                                        <p:cTn id="481" dur="1000" fill="hold"/>
                                        <p:tgtEl>
                                          <p:spTgt spid="48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" presetID="10" presetClass="entr" presetSubtype="0" accel="50000" decel="50000" fill="hold" nodeType="withEffect">
                                  <p:stCondLst>
                                    <p:cond delay="142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" presetID="64" presetClass="path" presetSubtype="0" accel="50000" decel="50000" fill="hold" nodeType="withEffect">
                                  <p:stCondLst>
                                    <p:cond delay="1420"/>
                                  </p:stCondLst>
                                  <p:childTnLst>
                                    <p:animMotion origin="layout" path="M 1.9391377E-06 0.046295732 L 1.9391377E-06 -5.6514034E-07 E" pathEditMode="relative" ptsTypes="">
                                      <p:cBhvr>
                                        <p:cTn id="483" dur="1000" fill="hold"/>
                                        <p:tgtEl>
                                          <p:spTgt spid="48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" presetID="10" presetClass="entr" presetSubtype="0" accel="50000" decel="50000" fill="hold" nodeType="withEffect">
                                  <p:stCondLst>
                                    <p:cond delay="128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" presetID="64" presetClass="path" presetSubtype="0" accel="50000" decel="50000" fill="hold" nodeType="withEffect">
                                  <p:stCondLst>
                                    <p:cond delay="1280"/>
                                  </p:stCondLst>
                                  <p:childTnLst>
                                    <p:animMotion origin="layout" path="M 0 0.046293978 L 0 -2.3170753E-06 E" pathEditMode="relative" ptsTypes="">
                                      <p:cBhvr>
                                        <p:cTn id="485" dur="1000" fill="hold"/>
                                        <p:tgtEl>
                                          <p:spTgt spid="48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" presetID="10" presetClass="entr" presetSubtype="0" accel="50000" decel="50000" fill="hold" nodeType="withEffect">
                                  <p:stCondLst>
                                    <p:cond delay="128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" presetID="64" presetClass="path" presetSubtype="0" accel="50000" decel="50000" fill="hold" nodeType="withEffect">
                                  <p:stCondLst>
                                    <p:cond delay="1280"/>
                                  </p:stCondLst>
                                  <p:childTnLst>
                                    <p:animMotion origin="layout" path="M 0 0.046293978 L 0 -2.3170753E-06 E" pathEditMode="relative" ptsTypes="">
                                      <p:cBhvr>
                                        <p:cTn id="487" dur="1000" fill="hold"/>
                                        <p:tgtEl>
                                          <p:spTgt spid="4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" presetID="10" presetClass="entr" presetSubtype="0" accel="50000" decel="50000" fill="hold" nodeType="withEffect">
                                  <p:stCondLst>
                                    <p:cond delay="128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" presetID="64" presetClass="path" presetSubtype="0" accel="50000" decel="50000" fill="hold" nodeType="withEffect">
                                  <p:stCondLst>
                                    <p:cond delay="1280"/>
                                  </p:stCondLst>
                                  <p:childTnLst>
                                    <p:animMotion origin="layout" path="M 1.9391377E-06 0.046296295 L 1.9391377E-06 0 E" pathEditMode="relative" ptsTypes="">
                                      <p:cBhvr>
                                        <p:cTn id="489" dur="1000" fill="hold"/>
                                        <p:tgtEl>
                                          <p:spTgt spid="48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" presetID="10" presetClass="entr" presetSubtype="0" accel="50000" decel="50000" fill="hold" nodeType="withEffect">
                                  <p:stCondLst>
                                    <p:cond delay="156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" presetID="64" presetClass="path" presetSubtype="0" accel="50000" decel="50000" fill="hold" nodeType="withEffect">
                                  <p:stCondLst>
                                    <p:cond delay="1560"/>
                                  </p:stCondLst>
                                  <p:childTnLst>
                                    <p:animMotion origin="layout" path="M 6.357829E-07 0.046295166 L 6.357829E-07 -1.1302807E-06 E" pathEditMode="relative" ptsTypes="">
                                      <p:cBhvr>
                                        <p:cTn id="491" dur="1000" fill="hold"/>
                                        <p:tgtEl>
                                          <p:spTgt spid="49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" presetID="10" presetClass="entr" presetSubtype="0" accel="50000" decel="50000" fill="hold" nodeType="withEffect">
                                  <p:stCondLst>
                                    <p:cond delay="156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" presetID="64" presetClass="path" presetSubtype="0" accel="50000" decel="50000" fill="hold" nodeType="withEffect">
                                  <p:stCondLst>
                                    <p:cond delay="1560"/>
                                  </p:stCondLst>
                                  <p:childTnLst>
                                    <p:animMotion origin="layout" path="M 6.357829E-07 0.046295166 L 6.357829E-07 -1.1302807E-06 E" pathEditMode="relative" ptsTypes="">
                                      <p:cBhvr>
                                        <p:cTn id="493" dur="1000" fill="hold"/>
                                        <p:tgtEl>
                                          <p:spTgt spid="49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" presetID="10" presetClass="entr" presetSubtype="0" accel="50000" decel="50000" fill="hold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" presetID="64" presetClass="path" presetSubtype="0" accel="50000" decel="50000" fill="hold" nodeType="withEffect">
                                  <p:stCondLst>
                                    <p:cond delay="1700"/>
                                  </p:stCondLst>
                                  <p:childTnLst>
                                    <p:animMotion origin="layout" path="M 1.9391377E-06 0.04629918 L 1.9391377E-06 2.8822158E-06 E" pathEditMode="relative" ptsTypes="">
                                      <p:cBhvr>
                                        <p:cTn id="495" dur="1000" fill="hold"/>
                                        <p:tgtEl>
                                          <p:spTgt spid="49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" presetID="10" presetClass="entr" presetSubtype="0" accel="50000" decel="5000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600"/>
                                        <p:tgtEl>
                                          <p:spTgt spid="4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" presetID="64" presetClass="path" presetSubtype="0" accel="50000" decel="5000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animMotion origin="layout" path="M 0 0.046296295 L 0 0 E" pathEditMode="relative" ptsTypes="">
                                      <p:cBhvr>
                                        <p:cTn id="497" dur="600" fill="hold"/>
                                        <p:tgtEl>
                                          <p:spTgt spid="49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" presetID="10" presetClass="entr" presetSubtype="0" accel="50000" decel="5000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600"/>
                                        <p:tgtEl>
                                          <p:spTgt spid="4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" presetID="64" presetClass="path" presetSubtype="0" accel="50000" decel="5000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0 0.046296295 L 0 0 E" pathEditMode="relative" ptsTypes="">
                                      <p:cBhvr>
                                        <p:cTn id="499" dur="600" fill="hold"/>
                                        <p:tgtEl>
                                          <p:spTgt spid="4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" presetID="10" presetClass="entr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600"/>
                                        <p:tgtEl>
                                          <p:spTgt spid="5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" presetID="64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 0.046296295 L 0 0 E" pathEditMode="relative" ptsTypes="">
                                      <p:cBhvr>
                                        <p:cTn id="501" dur="600" fill="hold"/>
                                        <p:tgtEl>
                                          <p:spTgt spid="50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6" grpId="0"/>
      <p:bldP spid="456" grpId="0"/>
      <p:bldP spid="458" grpId="0"/>
      <p:bldP spid="458" grpId="0"/>
      <p:bldP spid="460" grpId="0"/>
      <p:bldP spid="460" grpId="0"/>
      <p:bldP spid="462" grpId="0"/>
      <p:bldP spid="462" grpId="0"/>
      <p:bldP spid="464" grpId="0"/>
      <p:bldP spid="464" grpId="0"/>
      <p:bldP spid="466" grpId="0"/>
      <p:bldP spid="466" grpId="0"/>
      <p:bldP spid="468" grpId="0"/>
      <p:bldP spid="468" grpId="0"/>
      <p:bldP spid="470" grpId="0"/>
      <p:bldP spid="470" grpId="0"/>
      <p:bldP spid="472" grpId="0"/>
      <p:bldP spid="472" grpId="0"/>
      <p:bldP spid="474" grpId="0"/>
      <p:bldP spid="474" grpId="0"/>
      <p:bldP spid="476" grpId="0"/>
      <p:bldP spid="476" grpId="0"/>
      <p:bldP spid="478" grpId="0"/>
      <p:bldP spid="478" grpId="0"/>
      <p:bldP spid="480" grpId="0"/>
      <p:bldP spid="480" grpId="0"/>
      <p:bldP spid="482" grpId="0"/>
      <p:bldP spid="482" grpId="0"/>
      <p:bldP spid="484" grpId="0"/>
      <p:bldP spid="484" grpId="0"/>
      <p:bldP spid="486" grpId="0"/>
      <p:bldP spid="486" grpId="0"/>
      <p:bldP spid="488" grpId="0"/>
      <p:bldP spid="488" grpId="0"/>
      <p:bldP spid="490" grpId="0"/>
      <p:bldP spid="490" grpId="0"/>
      <p:bldP spid="492" grpId="0"/>
      <p:bldP spid="492" grpId="0"/>
      <p:bldP spid="494" grpId="0"/>
      <p:bldP spid="494" grpId="0"/>
      <p:bldP spid="496" grpId="0"/>
      <p:bldP spid="496" grpId="0"/>
      <p:bldP spid="498" grpId="0"/>
      <p:bldP spid="498" grpId="0"/>
      <p:bldP spid="500" grpId="0"/>
      <p:bldP spid="500" grpId="0"/>
    </p:bldLst>
  </p:timing>
</p:sld>
</file>

<file path=ppt/slides/slide5.xml><?xml version="1.0" encoding="utf-8"?>
<p:sld xmlns:a16="http://schemas.microsoft.com/office/drawing/2014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50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4" name="Rect">
            <a:extLst>
              <a:ext uri="{FF2B5EF4-FFF2-40B4-BE49-F238E27FC236}">
                <a16:creationId xmlns:a16="http://schemas.microsoft.com/office/drawing/2014/main" id="{A8642F66-C0BB-4949-9A9C-024B120A5D52}"/>
              </a:ext>
            </a:extLst>
          </p:cNvPr>
          <p:cNvPicPr>
            <a:picLocks noChangeAspect="1"/>
          </p:cNvPicPr>
          <p:nvPr/>
        </p:nvPicPr>
        <p:blipFill rotWithShape="1">
          <a:blip r:embed="rId117">
            <a:alphaModFix amt="100000"/>
          </a:blip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505" name="Rect">
            <a:extLst>
              <a:ext uri="{FF2B5EF4-FFF2-40B4-BE49-F238E27FC236}">
                <a16:creationId xmlns:a16="http://schemas.microsoft.com/office/drawing/2014/main" id="{A8642F66-C0BB-4949-9A9C-024B120A5D52}"/>
              </a:ext>
            </a:extLst>
          </p:cNvPr>
          <p:cNvPicPr>
            <a:picLocks noChangeAspect="1"/>
          </p:cNvPicPr>
          <p:nvPr/>
        </p:nvPicPr>
        <p:blipFill rotWithShape="1">
          <a:blip r:embed="rId119">
            <a:alphaModFix amt="100000"/>
          </a:blip>
          <a:stretch/>
        </p:blipFill>
        <p:spPr>
          <a:xfrm>
            <a:off x="0" y="0"/>
            <a:ext cx="6667500" cy="6667500"/>
          </a:xfrm>
          <a:prstGeom prst="rect">
            <a:avLst/>
          </a:prstGeom>
        </p:spPr>
      </p:pic>
      <p:pic>
        <p:nvPicPr>
          <p:cNvPr id="507" name="Rect">
            <a:extLst>
              <a:ext uri="{FF2B5EF4-FFF2-40B4-BE49-F238E27FC236}">
                <a16:creationId xmlns:a16="http://schemas.microsoft.com/office/drawing/2014/main" id="{A8642F66-C0BB-4949-9A9C-024B120A5D52}"/>
              </a:ext>
            </a:extLst>
          </p:cNvPr>
          <p:cNvPicPr>
            <a:picLocks noChangeAspect="1"/>
          </p:cNvPicPr>
          <p:nvPr/>
        </p:nvPicPr>
        <p:blipFill rotWithShape="1">
          <a:blip r:embed="rId121">
            <a:alphaModFix amt="100000"/>
          </a:blip>
          <a:stretch/>
        </p:blipFill>
        <p:spPr>
          <a:xfrm>
            <a:off x="8046815" y="0"/>
            <a:ext cx="10239375" cy="10287000"/>
          </a:xfrm>
          <a:prstGeom prst="rect">
            <a:avLst/>
          </a:prstGeom>
        </p:spPr>
      </p:pic>
      <p:pic>
        <p:nvPicPr>
          <p:cNvPr id="509" name="84b3358f-1415-4b90-a71a-e79a5ed50e47">
            <a:extLst>
              <a:ext uri="{FF2B5EF4-FFF2-40B4-BE49-F238E27FC236}">
                <a16:creationId xmlns:a16="http://schemas.microsoft.com/office/drawing/2014/main" id="{A8642F66-C0BB-4949-9A9C-024B120A5D52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123">
            <a:alphaModFix amt="100000"/>
          </a:blip>
          <a:stretch/>
        </p:blipFill>
        <p:spPr>
          <a:xfrm>
            <a:off x="8991600" y="2628900"/>
            <a:ext cx="8610600" cy="6972300"/>
          </a:xfrm>
          <a:prstGeom prst="rect">
            <a:avLst/>
          </a:prstGeom>
        </p:spPr>
      </p:pic>
      <p:pic>
        <p:nvPicPr>
          <p:cNvPr id="511" name="Rect">
            <a:extLst>
              <a:ext uri="{FF2B5EF4-FFF2-40B4-BE49-F238E27FC236}">
                <a16:creationId xmlns:a16="http://schemas.microsoft.com/office/drawing/2014/main" id="{A8642F66-C0BB-4949-9A9C-024B120A5D52}"/>
              </a:ext>
            </a:extLst>
          </p:cNvPr>
          <p:cNvPicPr>
            <a:picLocks noChangeAspect="1"/>
          </p:cNvPicPr>
          <p:nvPr/>
        </p:nvPicPr>
        <p:blipFill rotWithShape="1">
          <a:blip r:embed="rId125">
            <a:alphaModFix amt="100000"/>
          </a:blip>
          <a:stretch/>
        </p:blipFill>
        <p:spPr>
          <a:xfrm>
            <a:off x="38100" y="38100"/>
            <a:ext cx="8343900" cy="10210800"/>
          </a:xfrm>
          <a:prstGeom prst="rect">
            <a:avLst/>
          </a:prstGeom>
        </p:spPr>
      </p:pic>
      <p:pic>
        <p:nvPicPr>
          <p:cNvPr id="513" name="Rect">
            <a:extLst>
              <a:ext uri="{FF2B5EF4-FFF2-40B4-BE49-F238E27FC236}">
                <a16:creationId xmlns:a16="http://schemas.microsoft.com/office/drawing/2014/main" id="{A8642F66-C0BB-4949-9A9C-024B120A5D52}"/>
              </a:ext>
            </a:extLst>
          </p:cNvPr>
          <p:cNvPicPr>
            <a:picLocks noChangeAspect="1"/>
          </p:cNvPicPr>
          <p:nvPr/>
        </p:nvPicPr>
        <p:blipFill rotWithShape="1">
          <a:blip r:embed="rId127">
            <a:alphaModFix amt="100000"/>
          </a:blip>
          <a:stretch/>
        </p:blipFill>
        <p:spPr>
          <a:xfrm>
            <a:off x="3943350" y="1086892"/>
            <a:ext cx="533400" cy="552450"/>
          </a:xfrm>
          <a:prstGeom prst="rect">
            <a:avLst/>
          </a:prstGeom>
        </p:spPr>
      </p:pic>
      <p:sp>
        <p:nvSpPr>
          <p:cNvPr id="515" name="-0">
            <a:extLst>
              <a:ext uri="{FF2B5EF4-FFF2-40B4-BE49-F238E27FC236}">
                <a16:creationId xmlns:a16="http://schemas.microsoft.com/office/drawing/2014/main" id="{111B4A49-B930-4A89-A1CD-6CA2B3D95AED}"/>
              </a:ext>
            </a:extLst>
          </p:cNvPr>
          <p:cNvSpPr txBox="1"/>
          <p:nvPr/>
        </p:nvSpPr>
        <p:spPr>
          <a:xfrm>
            <a:off x="4073462" y="1173480"/>
            <a:ext cx="323850" cy="371475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t">
            <a:spAutoFit/>
          </a:bodyPr>
          <a:lstStyle/>
          <a:p>
            <a:pPr algn="ctr">
              <a:lnSpc>
                <a:spcPts val="2835"/>
              </a:lnSpc>
            </a:pPr>
            <a:r>
              <a:rPr lang="en-US" sz="1890" spc="19" dirty="0">
                <a:solidFill>
                  <a:srgbClr val="2196F3">
                    <a:alpha val="100000"/>
                  </a:srgbClr>
                </a:solidFill>
                <a:latin typeface="Noto Serif SemiBold" panose="00000700000000000000" pitchFamily="2" charset="0"/>
              </a:rPr>
              <a:t>01</a:t>
            </a:r>
          </a:p>
        </p:txBody>
      </p:sp>
      <p:sp>
        <p:nvSpPr>
          <p:cNvPr id="517" name="Primary Heading-0">
            <a:extLst>
              <a:ext uri="{FF2B5EF4-FFF2-40B4-BE49-F238E27FC236}">
                <a16:creationId xmlns:a16="http://schemas.microsoft.com/office/drawing/2014/main" id="{111B4A49-B930-4A89-A1CD-6CA2B3D95AED}"/>
              </a:ext>
            </a:extLst>
          </p:cNvPr>
          <p:cNvSpPr txBox="1"/>
          <p:nvPr/>
        </p:nvSpPr>
        <p:spPr>
          <a:xfrm>
            <a:off x="723900" y="1772698"/>
            <a:ext cx="7019925" cy="381000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t">
            <a:spAutoFit/>
          </a:bodyPr>
          <a:lstStyle/>
          <a:p>
            <a:pPr algn="ctr">
              <a:lnSpc>
                <a:spcPts val="2940"/>
              </a:lnSpc>
            </a:pPr>
            <a:r>
              <a:rPr lang="en-US" sz="2100" spc="-42" dirty="0">
                <a:solidFill>
                  <a:srgbClr val="FFFFFF">
                    <a:alpha val="100000"/>
                  </a:srgbClr>
                </a:solidFill>
                <a:latin typeface="IBM Plex Serif SemiBold" panose="00000700000000000000" pitchFamily="2" charset="0"/>
              </a:rPr>
              <a:t>Time Constraints</a:t>
            </a:r>
          </a:p>
        </p:txBody>
      </p:sp>
      <p:sp>
        <p:nvSpPr>
          <p:cNvPr id="519" name="Description of a primary heading-0">
            <a:extLst>
              <a:ext uri="{FF2B5EF4-FFF2-40B4-BE49-F238E27FC236}">
                <a16:creationId xmlns:a16="http://schemas.microsoft.com/office/drawing/2014/main" id="{111B4A49-B930-4A89-A1CD-6CA2B3D95AED}"/>
              </a:ext>
            </a:extLst>
          </p:cNvPr>
          <p:cNvSpPr txBox="1"/>
          <p:nvPr/>
        </p:nvSpPr>
        <p:spPr>
          <a:xfrm>
            <a:off x="723900" y="2241232"/>
            <a:ext cx="7019925" cy="1047750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t">
            <a:spAutoFit/>
          </a:bodyPr>
          <a:lstStyle/>
          <a:p>
            <a:pPr algn="ctr">
              <a:lnSpc>
                <a:spcPts val="2736"/>
              </a:lnSpc>
            </a:pPr>
            <a:r>
              <a:rPr lang="en-US" sz="1800" spc="-18" dirty="0">
                <a:solidFill>
                  <a:srgbClr val="FFFFFF">
                    <a:alpha val="100000"/>
                  </a:srgbClr>
                </a:solidFill>
                <a:latin typeface="IBM Plex Sans" panose="00000700000000000000" pitchFamily="2" charset="0"/>
              </a:rPr>
              <a:t>Creating compelling presentations often requires significant time investment, making it difficult for professionals to meet tight deadlines.</a:t>
            </a:r>
          </a:p>
        </p:txBody>
      </p:sp>
      <p:pic>
        <p:nvPicPr>
          <p:cNvPr id="521" name="Rect">
            <a:extLst>
              <a:ext uri="{FF2B5EF4-FFF2-40B4-BE49-F238E27FC236}">
                <a16:creationId xmlns:a16="http://schemas.microsoft.com/office/drawing/2014/main" id="{A8642F66-C0BB-4949-9A9C-024B120A5D52}"/>
              </a:ext>
            </a:extLst>
          </p:cNvPr>
          <p:cNvPicPr>
            <a:picLocks noChangeAspect="1"/>
          </p:cNvPicPr>
          <p:nvPr/>
        </p:nvPicPr>
        <p:blipFill rotWithShape="1">
          <a:blip r:embed="rId129">
            <a:alphaModFix amt="100000"/>
          </a:blip>
          <a:stretch/>
        </p:blipFill>
        <p:spPr>
          <a:xfrm>
            <a:off x="3943350" y="4045268"/>
            <a:ext cx="533400" cy="552450"/>
          </a:xfrm>
          <a:prstGeom prst="rect">
            <a:avLst/>
          </a:prstGeom>
        </p:spPr>
      </p:pic>
      <p:sp>
        <p:nvSpPr>
          <p:cNvPr id="523" name="-1">
            <a:extLst>
              <a:ext uri="{FF2B5EF4-FFF2-40B4-BE49-F238E27FC236}">
                <a16:creationId xmlns:a16="http://schemas.microsoft.com/office/drawing/2014/main" id="{111B4A49-B930-4A89-A1CD-6CA2B3D95AED}"/>
              </a:ext>
            </a:extLst>
          </p:cNvPr>
          <p:cNvSpPr txBox="1"/>
          <p:nvPr/>
        </p:nvSpPr>
        <p:spPr>
          <a:xfrm>
            <a:off x="4073462" y="4131945"/>
            <a:ext cx="323850" cy="371475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t">
            <a:spAutoFit/>
          </a:bodyPr>
          <a:lstStyle/>
          <a:p>
            <a:pPr algn="ctr">
              <a:lnSpc>
                <a:spcPts val="2835"/>
              </a:lnSpc>
            </a:pPr>
            <a:r>
              <a:rPr lang="en-US" sz="1890" spc="19" dirty="0">
                <a:solidFill>
                  <a:srgbClr val="41B3D9">
                    <a:alpha val="100000"/>
                  </a:srgbClr>
                </a:solidFill>
                <a:latin typeface="Noto Serif SemiBold" panose="00000700000000000000" pitchFamily="2" charset="0"/>
              </a:rPr>
              <a:t>02</a:t>
            </a:r>
          </a:p>
        </p:txBody>
      </p:sp>
      <p:sp>
        <p:nvSpPr>
          <p:cNvPr id="525" name="Primary Heading-1">
            <a:extLst>
              <a:ext uri="{FF2B5EF4-FFF2-40B4-BE49-F238E27FC236}">
                <a16:creationId xmlns:a16="http://schemas.microsoft.com/office/drawing/2014/main" id="{111B4A49-B930-4A89-A1CD-6CA2B3D95AED}"/>
              </a:ext>
            </a:extLst>
          </p:cNvPr>
          <p:cNvSpPr txBox="1"/>
          <p:nvPr/>
        </p:nvSpPr>
        <p:spPr>
          <a:xfrm>
            <a:off x="723900" y="4731068"/>
            <a:ext cx="7019925" cy="381000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t">
            <a:spAutoFit/>
          </a:bodyPr>
          <a:lstStyle/>
          <a:p>
            <a:pPr algn="ctr">
              <a:lnSpc>
                <a:spcPts val="2940"/>
              </a:lnSpc>
            </a:pPr>
            <a:r>
              <a:rPr lang="en-US" sz="2100" spc="-42" dirty="0">
                <a:solidFill>
                  <a:srgbClr val="FFFFFF">
                    <a:alpha val="100000"/>
                  </a:srgbClr>
                </a:solidFill>
                <a:latin typeface="IBM Plex Serif SemiBold" panose="00000700000000000000" pitchFamily="2" charset="0"/>
              </a:rPr>
              <a:t>Lack of Design Skills</a:t>
            </a:r>
          </a:p>
        </p:txBody>
      </p:sp>
      <p:sp>
        <p:nvSpPr>
          <p:cNvPr id="527" name="Description of a primary heading-1">
            <a:extLst>
              <a:ext uri="{FF2B5EF4-FFF2-40B4-BE49-F238E27FC236}">
                <a16:creationId xmlns:a16="http://schemas.microsoft.com/office/drawing/2014/main" id="{111B4A49-B930-4A89-A1CD-6CA2B3D95AED}"/>
              </a:ext>
            </a:extLst>
          </p:cNvPr>
          <p:cNvSpPr txBox="1"/>
          <p:nvPr/>
        </p:nvSpPr>
        <p:spPr>
          <a:xfrm>
            <a:off x="723900" y="5199602"/>
            <a:ext cx="7019925" cy="1047750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t">
            <a:spAutoFit/>
          </a:bodyPr>
          <a:lstStyle/>
          <a:p>
            <a:pPr algn="ctr">
              <a:lnSpc>
                <a:spcPts val="2736"/>
              </a:lnSpc>
            </a:pPr>
            <a:r>
              <a:rPr lang="en-US" sz="1800" spc="-18" dirty="0">
                <a:solidFill>
                  <a:srgbClr val="FFFFFF">
                    <a:alpha val="100000"/>
                  </a:srgbClr>
                </a:solidFill>
                <a:latin typeface="IBM Plex Sans" panose="00000700000000000000" pitchFamily="2" charset="0"/>
              </a:rPr>
              <a:t>Many users lack the expertise to design visually appealing presentations, which can detract from the overall message and impact of their content.</a:t>
            </a:r>
          </a:p>
        </p:txBody>
      </p:sp>
      <p:pic>
        <p:nvPicPr>
          <p:cNvPr id="529" name="Rect">
            <a:extLst>
              <a:ext uri="{FF2B5EF4-FFF2-40B4-BE49-F238E27FC236}">
                <a16:creationId xmlns:a16="http://schemas.microsoft.com/office/drawing/2014/main" id="{A8642F66-C0BB-4949-9A9C-024B120A5D52}"/>
              </a:ext>
            </a:extLst>
          </p:cNvPr>
          <p:cNvPicPr>
            <a:picLocks noChangeAspect="1"/>
          </p:cNvPicPr>
          <p:nvPr/>
        </p:nvPicPr>
        <p:blipFill rotWithShape="1">
          <a:blip r:embed="rId131">
            <a:alphaModFix amt="100000"/>
          </a:blip>
          <a:stretch/>
        </p:blipFill>
        <p:spPr>
          <a:xfrm>
            <a:off x="3943350" y="7003732"/>
            <a:ext cx="533400" cy="552450"/>
          </a:xfrm>
          <a:prstGeom prst="rect">
            <a:avLst/>
          </a:prstGeom>
        </p:spPr>
      </p:pic>
      <p:sp>
        <p:nvSpPr>
          <p:cNvPr id="531" name="-2">
            <a:extLst>
              <a:ext uri="{FF2B5EF4-FFF2-40B4-BE49-F238E27FC236}">
                <a16:creationId xmlns:a16="http://schemas.microsoft.com/office/drawing/2014/main" id="{111B4A49-B930-4A89-A1CD-6CA2B3D95AED}"/>
              </a:ext>
            </a:extLst>
          </p:cNvPr>
          <p:cNvSpPr txBox="1"/>
          <p:nvPr/>
        </p:nvSpPr>
        <p:spPr>
          <a:xfrm>
            <a:off x="4073462" y="7090315"/>
            <a:ext cx="323850" cy="371475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t">
            <a:spAutoFit/>
          </a:bodyPr>
          <a:lstStyle/>
          <a:p>
            <a:pPr algn="ctr">
              <a:lnSpc>
                <a:spcPts val="2835"/>
              </a:lnSpc>
            </a:pPr>
            <a:r>
              <a:rPr lang="en-US" sz="1890" spc="19" dirty="0">
                <a:solidFill>
                  <a:srgbClr val="3AC7D3">
                    <a:alpha val="100000"/>
                  </a:srgbClr>
                </a:solidFill>
                <a:latin typeface="Noto Serif SemiBold" panose="00000700000000000000" pitchFamily="2" charset="0"/>
              </a:rPr>
              <a:t>03</a:t>
            </a:r>
          </a:p>
        </p:txBody>
      </p:sp>
      <p:sp>
        <p:nvSpPr>
          <p:cNvPr id="533" name="Primary Heading-2">
            <a:extLst>
              <a:ext uri="{FF2B5EF4-FFF2-40B4-BE49-F238E27FC236}">
                <a16:creationId xmlns:a16="http://schemas.microsoft.com/office/drawing/2014/main" id="{111B4A49-B930-4A89-A1CD-6CA2B3D95AED}"/>
              </a:ext>
            </a:extLst>
          </p:cNvPr>
          <p:cNvSpPr txBox="1"/>
          <p:nvPr/>
        </p:nvSpPr>
        <p:spPr>
          <a:xfrm>
            <a:off x="723900" y="7689532"/>
            <a:ext cx="7019925" cy="381000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t">
            <a:spAutoFit/>
          </a:bodyPr>
          <a:lstStyle/>
          <a:p>
            <a:pPr algn="ctr">
              <a:lnSpc>
                <a:spcPts val="2940"/>
              </a:lnSpc>
            </a:pPr>
            <a:r>
              <a:rPr lang="en-US" sz="2100" spc="-42" dirty="0">
                <a:solidFill>
                  <a:srgbClr val="FFFFFF">
                    <a:alpha val="100000"/>
                  </a:srgbClr>
                </a:solidFill>
                <a:latin typeface="IBM Plex Serif SemiBold" panose="00000700000000000000" pitchFamily="2" charset="0"/>
              </a:rPr>
              <a:t>Collaboration Issues</a:t>
            </a:r>
          </a:p>
        </p:txBody>
      </p:sp>
      <p:sp>
        <p:nvSpPr>
          <p:cNvPr id="535" name="Description of a primary heading-2">
            <a:extLst>
              <a:ext uri="{FF2B5EF4-FFF2-40B4-BE49-F238E27FC236}">
                <a16:creationId xmlns:a16="http://schemas.microsoft.com/office/drawing/2014/main" id="{111B4A49-B930-4A89-A1CD-6CA2B3D95AED}"/>
              </a:ext>
            </a:extLst>
          </p:cNvPr>
          <p:cNvSpPr txBox="1"/>
          <p:nvPr/>
        </p:nvSpPr>
        <p:spPr>
          <a:xfrm>
            <a:off x="723900" y="8157972"/>
            <a:ext cx="7019925" cy="1047750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t">
            <a:spAutoFit/>
          </a:bodyPr>
          <a:lstStyle/>
          <a:p>
            <a:pPr algn="ctr">
              <a:lnSpc>
                <a:spcPts val="2736"/>
              </a:lnSpc>
            </a:pPr>
            <a:r>
              <a:rPr lang="en-US" sz="1800" spc="-18" dirty="0">
                <a:solidFill>
                  <a:srgbClr val="FFFFFF">
                    <a:alpha val="100000"/>
                  </a:srgbClr>
                </a:solidFill>
                <a:latin typeface="IBM Plex Sans" panose="00000700000000000000" pitchFamily="2" charset="0"/>
              </a:rPr>
              <a:t>Teams frequently struggle to collaborate effectively on presentation content, leading to inconsistencies and inefficiencies that can undermine team efforts.</a:t>
            </a:r>
          </a:p>
        </p:txBody>
      </p:sp>
      <p:sp>
        <p:nvSpPr>
          <p:cNvPr id="537" name="Click here to edit title-425">
            <a:extLst>
              <a:ext uri="{FF2B5EF4-FFF2-40B4-BE49-F238E27FC236}">
                <a16:creationId xmlns:a16="http://schemas.microsoft.com/office/drawing/2014/main" id="{111B4A49-B930-4A89-A1CD-6CA2B3D95AED}"/>
              </a:ext>
            </a:extLst>
          </p:cNvPr>
          <p:cNvSpPr txBox="1"/>
          <p:nvPr/>
        </p:nvSpPr>
        <p:spPr>
          <a:xfrm>
            <a:off x="8991600" y="990600"/>
            <a:ext cx="8658225" cy="685800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t">
            <a:spAutoFit/>
          </a:bodyPr>
          <a:lstStyle/>
          <a:p>
            <a:pPr algn="l">
              <a:lnSpc>
                <a:spcPts val="5292"/>
              </a:lnSpc>
            </a:pPr>
            <a:r>
              <a:rPr lang="en-US" sz="4200" spc="-84" dirty="0">
                <a:solidFill>
                  <a:srgbClr val="181C24">
                    <a:alpha val="100000"/>
                  </a:srgbClr>
                </a:solidFill>
                <a:latin typeface="IBM Plex Serif SemiBold" panose="00000700000000000000" pitchFamily="2" charset="0"/>
              </a:rPr>
              <a:t>The Problem Addressed</a:t>
            </a:r>
          </a:p>
        </p:txBody>
      </p:sp>
      <p:sp>
        <p:nvSpPr>
          <p:cNvPr id="539" name="Click here to edit label-455">
            <a:extLst>
              <a:ext uri="{FF2B5EF4-FFF2-40B4-BE49-F238E27FC236}">
                <a16:creationId xmlns:a16="http://schemas.microsoft.com/office/drawing/2014/main" id="{111B4A49-B930-4A89-A1CD-6CA2B3D95AED}"/>
              </a:ext>
            </a:extLst>
          </p:cNvPr>
          <p:cNvSpPr txBox="1"/>
          <p:nvPr/>
        </p:nvSpPr>
        <p:spPr>
          <a:xfrm>
            <a:off x="8991600" y="647700"/>
            <a:ext cx="8658225" cy="295275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t">
            <a:spAutoFit/>
          </a:bodyPr>
          <a:lstStyle/>
          <a:p>
            <a:pPr algn="l">
              <a:lnSpc>
                <a:spcPts val="2196"/>
              </a:lnSpc>
            </a:pPr>
            <a:r>
              <a:rPr lang="en-US" sz="1800" b="1" spc="180" dirty="0">
                <a:solidFill>
                  <a:srgbClr val="6E7177">
                    <a:alpha val="100000"/>
                  </a:srgbClr>
                </a:solidFill>
                <a:latin typeface="IBM Plex Sans" panose="00000700000000000000" pitchFamily="2" charset="0"/>
              </a:rPr>
              <a:t>PRESENTATION CHALLENGES</a:t>
            </a:r>
          </a:p>
        </p:txBody>
      </p:sp>
      <p:sp>
        <p:nvSpPr>
          <p:cNvPr id="541" name="Click here to edit subtitle-466">
            <a:extLst>
              <a:ext uri="{FF2B5EF4-FFF2-40B4-BE49-F238E27FC236}">
                <a16:creationId xmlns:a16="http://schemas.microsoft.com/office/drawing/2014/main" id="{111B4A49-B930-4A89-A1CD-6CA2B3D95AED}"/>
              </a:ext>
            </a:extLst>
          </p:cNvPr>
          <p:cNvSpPr txBox="1"/>
          <p:nvPr/>
        </p:nvSpPr>
        <p:spPr>
          <a:xfrm>
            <a:off x="8991600" y="1752600"/>
            <a:ext cx="8658225" cy="409575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t">
            <a:spAutoFit/>
          </a:bodyPr>
          <a:lstStyle/>
          <a:p>
            <a:pPr algn="l">
              <a:lnSpc>
                <a:spcPts val="3108"/>
              </a:lnSpc>
            </a:pPr>
            <a:r>
              <a:rPr lang="en-US" sz="2100" spc="-21" dirty="0">
                <a:solidFill>
                  <a:srgbClr val="6E7177">
                    <a:alpha val="100000"/>
                  </a:srgbClr>
                </a:solidFill>
                <a:latin typeface="IBM Plex Sans" panose="00000700000000000000" pitchFamily="2" charset="0"/>
              </a:rPr>
              <a:t>Challenges in Creating High-Quality Presentations</a:t>
            </a:r>
          </a:p>
        </p:txBody>
      </p:sp>
    </p:spTree>
    <p:extLst>
      <p:ext uri="{BB962C8B-B14F-4D97-AF65-F5344CB8AC3E}">
        <p14:creationId xmlns:p14="http://schemas.microsoft.com/office/powerpoint/2010/main" val="3648047976"/>
      </p:ext>
    </p:extLst>
  </p:cSld>
  <p:clrMapOvr>
    <a:masterClrMapping/>
  </p:clrMapOvr>
  <p:transition spd="med" p14:dur="700" advClick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200"/>
                                        <p:tgtEl>
                                          <p:spTgt spid="5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.074074075 L 0 0 E" pathEditMode="relative" ptsTypes="">
                                      <p:cBhvr>
                                        <p:cTn id="506" dur="1200" fill="hold"/>
                                        <p:tgtEl>
                                          <p:spTgt spid="50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" presetID="10" presetClass="entr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200"/>
                                        <p:tgtEl>
                                          <p:spTgt spid="5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033549E-06 0.074074075 L 1.3033549E-06 0 E" pathEditMode="relative" ptsTypes="">
                                      <p:cBhvr>
                                        <p:cTn id="508" dur="1200" fill="hold"/>
                                        <p:tgtEl>
                                          <p:spTgt spid="50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" presetID="10" presetClass="entr" presetSubtype="0" accel="50000" decel="5000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600"/>
                                        <p:tgtEl>
                                          <p:spTgt spid="5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" presetID="64" presetClass="path" presetSubtype="0" accel="50000" decel="5000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animMotion origin="layout" path="M 0 0.046296295 L 0 0 E" pathEditMode="relative" ptsTypes="">
                                      <p:cBhvr>
                                        <p:cTn id="510" dur="600" fill="hold"/>
                                        <p:tgtEl>
                                          <p:spTgt spid="50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" presetID="10" presetClass="entr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.046296295 L 0 0 E" pathEditMode="relative" ptsTypes="">
                                      <p:cBhvr>
                                        <p:cTn id="512" dur="1000" fill="hold"/>
                                        <p:tgtEl>
                                          <p:spTgt spid="5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" presetID="10" presetClass="entr" presetSubtype="0" accel="50000" decel="5000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" presetID="64" presetClass="path" presetSubtype="0" accel="50000" decel="5000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animMotion origin="layout" path="M 0 0.046295717 L 0 -5.7926883E-07 E" pathEditMode="relative" ptsTypes="">
                                      <p:cBhvr>
                                        <p:cTn id="514" dur="1000" fill="hold"/>
                                        <p:tgtEl>
                                          <p:spTgt spid="5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" presetID="10" presetClass="entr" presetSubtype="0" accel="50000" decel="5000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" presetID="64" presetClass="path" presetSubtype="0" accel="50000" decel="5000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animMotion origin="layout" path="M -1.9550323E-06 0.046299193 L -1.9550323E-06 2.8963443E-06 E" pathEditMode="relative" ptsTypes="">
                                      <p:cBhvr>
                                        <p:cTn id="516" dur="1000" fill="hold"/>
                                        <p:tgtEl>
                                          <p:spTgt spid="5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" presetID="10" presetClass="entr" presetSubtype="0" accel="50000" decel="5000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" presetID="64" presetClass="path" presetSubtype="0" accel="50000" decel="5000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animMotion origin="layout" path="M 0 0.046295717 L 0 -5.7926883E-07 E" pathEditMode="relative" ptsTypes="">
                                      <p:cBhvr>
                                        <p:cTn id="518" dur="1000" fill="hold"/>
                                        <p:tgtEl>
                                          <p:spTgt spid="5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" presetID="10" presetClass="entr" presetSubtype="0" accel="50000" decel="5000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" presetID="64" presetClass="path" presetSubtype="0" accel="50000" decel="5000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animMotion origin="layout" path="M 0 0.0462934 L 0 -2.8963443E-06 E" pathEditMode="relative" ptsTypes="">
                                      <p:cBhvr>
                                        <p:cTn id="520" dur="1000" fill="hold"/>
                                        <p:tgtEl>
                                          <p:spTgt spid="5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" presetID="10" presetClass="entr" presetSubtype="0" accel="50000" decel="50000" fill="hold" nodeType="withEffect">
                                  <p:stCondLst>
                                    <p:cond delay="134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" presetID="64" presetClass="path" presetSubtype="0" accel="50000" decel="50000" fill="hold" nodeType="withEffect">
                                  <p:stCondLst>
                                    <p:cond delay="1340"/>
                                  </p:stCondLst>
                                  <p:childTnLst>
                                    <p:animMotion origin="layout" path="M 0 0.04629918 L 0 2.8822158E-06 E" pathEditMode="relative" ptsTypes="">
                                      <p:cBhvr>
                                        <p:cTn id="522" dur="1000" fill="hold"/>
                                        <p:tgtEl>
                                          <p:spTgt spid="5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" presetID="10" presetClass="entr" presetSubtype="0" accel="50000" decel="50000" fill="hold" nodeType="withEffect">
                                  <p:stCondLst>
                                    <p:cond delay="134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" presetID="64" presetClass="path" presetSubtype="0" accel="50000" decel="50000" fill="hold" nodeType="withEffect">
                                  <p:stCondLst>
                                    <p:cond delay="1340"/>
                                  </p:stCondLst>
                                  <p:childTnLst>
                                    <p:animMotion origin="layout" path="M -1.9550323E-06 0.046293415 L -1.9550323E-06 -2.8822158E-06 E" pathEditMode="relative" ptsTypes="">
                                      <p:cBhvr>
                                        <p:cTn id="524" dur="1000" fill="hold"/>
                                        <p:tgtEl>
                                          <p:spTgt spid="5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" presetID="10" presetClass="entr" presetSubtype="0" accel="50000" decel="50000" fill="hold" nodeType="withEffect">
                                  <p:stCondLst>
                                    <p:cond delay="134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" presetID="64" presetClass="path" presetSubtype="0" accel="50000" decel="50000" fill="hold" nodeType="withEffect">
                                  <p:stCondLst>
                                    <p:cond delay="1340"/>
                                  </p:stCondLst>
                                  <p:childTnLst>
                                    <p:animMotion origin="layout" path="M 0 0.04629918 L 0 2.8822158E-06 E" pathEditMode="relative" ptsTypes="">
                                      <p:cBhvr>
                                        <p:cTn id="526" dur="1000" fill="hold"/>
                                        <p:tgtEl>
                                          <p:spTgt spid="5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" presetID="10" presetClass="entr" presetSubtype="0" accel="50000" decel="50000" fill="hold" nodeType="withEffect">
                                  <p:stCondLst>
                                    <p:cond delay="134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" presetID="64" presetClass="path" presetSubtype="0" accel="50000" decel="50000" fill="hold" nodeType="withEffect">
                                  <p:stCondLst>
                                    <p:cond delay="1340"/>
                                  </p:stCondLst>
                                  <p:childTnLst>
                                    <p:animMotion origin="layout" path="M 0 0.04629686 L 0 5.6514034E-07 E" pathEditMode="relative" ptsTypes="">
                                      <p:cBhvr>
                                        <p:cTn id="528" dur="1000" fill="hold"/>
                                        <p:tgtEl>
                                          <p:spTgt spid="5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" presetID="10" presetClass="entr" presetSubtype="0" accel="50000" decel="50000" fill="hold" nodeType="withEffect">
                                  <p:stCondLst>
                                    <p:cond delay="148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" presetID="64" presetClass="path" presetSubtype="0" accel="50000" decel="50000" fill="hold" nodeType="withEffect">
                                  <p:stCondLst>
                                    <p:cond delay="1480"/>
                                  </p:stCondLst>
                                  <p:childTnLst>
                                    <p:animMotion origin="layout" path="M 0 0.046293415 L 0 -2.8822158E-06 E" pathEditMode="relative" ptsTypes="">
                                      <p:cBhvr>
                                        <p:cTn id="530" dur="1000" fill="hold"/>
                                        <p:tgtEl>
                                          <p:spTgt spid="5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" presetID="10" presetClass="entr" presetSubtype="0" accel="50000" decel="50000" fill="hold" nodeType="withEffect">
                                  <p:stCondLst>
                                    <p:cond delay="148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" presetID="64" presetClass="path" presetSubtype="0" accel="50000" decel="50000" fill="hold" nodeType="withEffect">
                                  <p:stCondLst>
                                    <p:cond delay="1480"/>
                                  </p:stCondLst>
                                  <p:childTnLst>
                                    <p:animMotion origin="layout" path="M -1.9550323E-06 0.04629686 L -1.9550323E-06 5.6514034E-07 E" pathEditMode="relative" ptsTypes="">
                                      <p:cBhvr>
                                        <p:cTn id="532" dur="1000" fill="hold"/>
                                        <p:tgtEl>
                                          <p:spTgt spid="5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" presetID="10" presetClass="entr" presetSubtype="0" accel="50000" decel="50000" fill="hold" nodeType="withEffect">
                                  <p:stCondLst>
                                    <p:cond delay="148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" presetID="64" presetClass="path" presetSubtype="0" accel="50000" decel="50000" fill="hold" nodeType="withEffect">
                                  <p:stCondLst>
                                    <p:cond delay="1480"/>
                                  </p:stCondLst>
                                  <p:childTnLst>
                                    <p:animMotion origin="layout" path="M 0 0.046293415 L 0 -2.8822158E-06 E" pathEditMode="relative" ptsTypes="">
                                      <p:cBhvr>
                                        <p:cTn id="534" dur="1000" fill="hold"/>
                                        <p:tgtEl>
                                          <p:spTgt spid="5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" presetID="10" presetClass="entr" presetSubtype="0" accel="50000" decel="50000" fill="hold" nodeType="withEffect">
                                  <p:stCondLst>
                                    <p:cond delay="148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" presetID="64" presetClass="path" presetSubtype="0" accel="50000" decel="50000" fill="hold" nodeType="withEffect">
                                  <p:stCondLst>
                                    <p:cond delay="1480"/>
                                  </p:stCondLst>
                                  <p:childTnLst>
                                    <p:animMotion origin="layout" path="M 0 0.046300367 L 0 4.0690106E-06 E" pathEditMode="relative" ptsTypes="">
                                      <p:cBhvr>
                                        <p:cTn id="536" dur="1000" fill="hold"/>
                                        <p:tgtEl>
                                          <p:spTgt spid="5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" presetID="10" presetClass="entr" presetSubtype="0" accel="50000" decel="5000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600"/>
                                        <p:tgtEl>
                                          <p:spTgt spid="5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" presetID="64" presetClass="path" presetSubtype="0" accel="50000" decel="5000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animMotion origin="layout" path="M 0 0.046296295 L 0 0 E" pathEditMode="relative" ptsTypes="">
                                      <p:cBhvr>
                                        <p:cTn id="538" dur="600" fill="hold"/>
                                        <p:tgtEl>
                                          <p:spTgt spid="5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" presetID="10" presetClass="entr" presetSubtype="0" accel="50000" decel="5000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600"/>
                                        <p:tgtEl>
                                          <p:spTgt spid="5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" presetID="64" presetClass="path" presetSubtype="0" accel="50000" decel="5000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0 0.046296295 L 0 0 E" pathEditMode="relative" ptsTypes="">
                                      <p:cBhvr>
                                        <p:cTn id="540" dur="600" fill="hold"/>
                                        <p:tgtEl>
                                          <p:spTgt spid="5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" presetID="10" presetClass="entr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600"/>
                                        <p:tgtEl>
                                          <p:spTgt spid="5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" presetID="64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 0.046296295 L 0 0 E" pathEditMode="relative" ptsTypes="">
                                      <p:cBhvr>
                                        <p:cTn id="542" dur="600" fill="hold"/>
                                        <p:tgtEl>
                                          <p:spTgt spid="5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5" grpId="0"/>
      <p:bldP spid="505" grpId="0"/>
      <p:bldP spid="507" grpId="0"/>
      <p:bldP spid="507" grpId="0"/>
      <p:bldP spid="509" grpId="0"/>
      <p:bldP spid="509" grpId="0"/>
      <p:bldP spid="511" grpId="0"/>
      <p:bldP spid="511" grpId="0"/>
      <p:bldP spid="513" grpId="0"/>
      <p:bldP spid="513" grpId="0"/>
      <p:bldP spid="515" grpId="0"/>
      <p:bldP spid="515" grpId="0"/>
      <p:bldP spid="517" grpId="0"/>
      <p:bldP spid="517" grpId="0"/>
      <p:bldP spid="519" grpId="0"/>
      <p:bldP spid="519" grpId="0"/>
      <p:bldP spid="521" grpId="0"/>
      <p:bldP spid="521" grpId="0"/>
      <p:bldP spid="523" grpId="0"/>
      <p:bldP spid="523" grpId="0"/>
      <p:bldP spid="525" grpId="0"/>
      <p:bldP spid="525" grpId="0"/>
      <p:bldP spid="527" grpId="0"/>
      <p:bldP spid="527" grpId="0"/>
      <p:bldP spid="529" grpId="0"/>
      <p:bldP spid="529" grpId="0"/>
      <p:bldP spid="531" grpId="0"/>
      <p:bldP spid="531" grpId="0"/>
      <p:bldP spid="533" grpId="0"/>
      <p:bldP spid="533" grpId="0"/>
      <p:bldP spid="535" grpId="0"/>
      <p:bldP spid="535" grpId="0"/>
      <p:bldP spid="537" grpId="0"/>
      <p:bldP spid="537" grpId="0"/>
      <p:bldP spid="539" grpId="0"/>
      <p:bldP spid="539" grpId="0"/>
      <p:bldP spid="541" grpId="0"/>
      <p:bldP spid="541" grpId="0"/>
    </p:bldLst>
  </p:timing>
</p:sld>
</file>

<file path=ppt/slides/slide6.xml><?xml version="1.0" encoding="utf-8"?>
<p:sld xmlns:a16="http://schemas.microsoft.com/office/drawing/2014/main" xmlns:asvg="http://schemas.microsoft.com/office/drawing/2016/SVG/main" xmlns:a14="http://schemas.microsoft.com/office/drawing/2010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543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5" name="Rect">
            <a:extLst>
              <a:ext uri="{FF2B5EF4-FFF2-40B4-BE49-F238E27FC236}">
                <a16:creationId xmlns:a16="http://schemas.microsoft.com/office/drawing/2014/main" id="{A8642F66-C0BB-4949-9A9C-024B120A5D52}"/>
              </a:ext>
            </a:extLst>
          </p:cNvPr>
          <p:cNvPicPr>
            <a:picLocks noChangeAspect="1"/>
          </p:cNvPicPr>
          <p:nvPr/>
        </p:nvPicPr>
        <p:blipFill rotWithShape="1">
          <a:blip r:embed="rId135">
            <a:alphaModFix amt="100000"/>
          </a:blip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546" name="Rect">
            <a:extLst>
              <a:ext uri="{FF2B5EF4-FFF2-40B4-BE49-F238E27FC236}">
                <a16:creationId xmlns:a16="http://schemas.microsoft.com/office/drawing/2014/main" id="{A8642F66-C0BB-4949-9A9C-024B120A5D52}"/>
              </a:ext>
            </a:extLst>
          </p:cNvPr>
          <p:cNvPicPr>
            <a:picLocks noChangeAspect="1"/>
          </p:cNvPicPr>
          <p:nvPr/>
        </p:nvPicPr>
        <p:blipFill rotWithShape="1">
          <a:blip r:embed="rId137">
            <a:alphaModFix amt="100000"/>
          </a:blip>
          <a:stretch/>
        </p:blipFill>
        <p:spPr>
          <a:xfrm>
            <a:off x="0" y="0"/>
            <a:ext cx="5715000" cy="5715000"/>
          </a:xfrm>
          <a:prstGeom prst="rect">
            <a:avLst/>
          </a:prstGeom>
        </p:spPr>
      </p:pic>
      <p:pic>
        <p:nvPicPr>
          <p:cNvPr id="548" name="Rect">
            <a:extLst>
              <a:ext uri="{FF2B5EF4-FFF2-40B4-BE49-F238E27FC236}">
                <a16:creationId xmlns:a16="http://schemas.microsoft.com/office/drawing/2014/main" id="{A8642F66-C0BB-4949-9A9C-024B120A5D52}"/>
              </a:ext>
            </a:extLst>
          </p:cNvPr>
          <p:cNvPicPr>
            <a:picLocks noChangeAspect="1"/>
          </p:cNvPicPr>
          <p:nvPr/>
        </p:nvPicPr>
        <p:blipFill rotWithShape="1">
          <a:blip r:embed="rId139">
            <a:alphaModFix amt="100000"/>
          </a:blip>
          <a:stretch/>
        </p:blipFill>
        <p:spPr>
          <a:xfrm>
            <a:off x="8046815" y="0"/>
            <a:ext cx="10239375" cy="10287000"/>
          </a:xfrm>
          <a:prstGeom prst="rect">
            <a:avLst/>
          </a:prstGeom>
        </p:spPr>
      </p:pic>
      <p:pic>
        <p:nvPicPr>
          <p:cNvPr id="550" name="layoutShapeInnerChild7">
            <a:extLst>
              <a:ext uri="{FF2B5EF4-FFF2-40B4-BE49-F238E27FC236}">
                <a16:creationId xmlns:a16="http://schemas.microsoft.com/office/drawing/2014/main" id="{A8642F66-C0BB-4949-9A9C-024B120A5D52}"/>
              </a:ext>
            </a:extLst>
          </p:cNvPr>
          <p:cNvPicPr>
            <a:picLocks noChangeAspect="1"/>
          </p:cNvPicPr>
          <p:nvPr/>
        </p:nvPicPr>
        <p:blipFill rotWithShape="1">
          <a:blip r:embed="rId142">
            <a:alphaModFix amt="100000"/>
            <a:extLst>
              <a:ext uri="{C9D730FB-D099-412A-99A7-40B0614AAB0B}">
                <asvg:svgBlip xmlns:r="http://schemas.openxmlformats.org/officeDocument/2006/relationships" xmlns:asvg="http://schemas.microsoft.com/office/drawing/2016/SVG/main" r:embed="rId141"/>
                <a14:useLocalDpi xmlns:a14="http://schemas.microsoft.com/office/drawing/2010/main" val="0"/>
              </a:ext>
            </a:extLst>
          </a:blip>
          <a:srcRect l="0" t="0" r="0" b="0"/>
          <a:stretch/>
        </p:blipFill>
        <p:spPr>
          <a:xfrm>
            <a:off x="15963900" y="5448300"/>
            <a:ext cx="2324100" cy="4834681"/>
          </a:xfrm>
          <a:prstGeom prst="rect">
            <a:avLst/>
          </a:prstGeom>
        </p:spPr>
      </p:pic>
      <p:pic>
        <p:nvPicPr>
          <p:cNvPr id="552" name="layoutShapeInnerChild9">
            <a:extLst>
              <a:ext uri="{FF2B5EF4-FFF2-40B4-BE49-F238E27FC236}">
                <a16:creationId xmlns:a16="http://schemas.microsoft.com/office/drawing/2014/main" id="{A8642F66-C0BB-4949-9A9C-024B120A5D52}"/>
              </a:ext>
            </a:extLst>
          </p:cNvPr>
          <p:cNvPicPr>
            <a:picLocks noChangeAspect="1"/>
          </p:cNvPicPr>
          <p:nvPr/>
        </p:nvPicPr>
        <p:blipFill rotWithShape="1">
          <a:blip r:embed="rId145">
            <a:alphaModFix amt="100000"/>
            <a:extLst>
              <a:ext uri="{8F734941-018C-4491-96EE-07E2821B2F49}">
                <asvg:svgBlip xmlns:r="http://schemas.openxmlformats.org/officeDocument/2006/relationships" xmlns:asvg="http://schemas.microsoft.com/office/drawing/2016/SVG/main" r:embed="rId144"/>
                <a14:useLocalDpi xmlns:a14="http://schemas.microsoft.com/office/drawing/2010/main" val="0"/>
              </a:ext>
            </a:extLst>
          </a:blip>
          <a:srcRect l="0" t="0" r="0" b="0"/>
          <a:stretch/>
        </p:blipFill>
        <p:spPr>
          <a:xfrm>
            <a:off x="0" y="514350"/>
            <a:ext cx="1947119" cy="5143500"/>
          </a:xfrm>
          <a:prstGeom prst="rect">
            <a:avLst/>
          </a:prstGeom>
        </p:spPr>
      </p:pic>
      <p:pic>
        <p:nvPicPr>
          <p:cNvPr id="554" name="d46a6180-f41f-481f-aaae-07d2a87bf9e6">
            <a:extLst>
              <a:ext uri="{FF2B5EF4-FFF2-40B4-BE49-F238E27FC236}">
                <a16:creationId xmlns:a16="http://schemas.microsoft.com/office/drawing/2014/main" id="{A8642F66-C0BB-4949-9A9C-024B120A5D52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147">
            <a:alphaModFix amt="100000"/>
          </a:blip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556" name="Rect">
            <a:extLst>
              <a:ext uri="{FF2B5EF4-FFF2-40B4-BE49-F238E27FC236}">
                <a16:creationId xmlns:a16="http://schemas.microsoft.com/office/drawing/2014/main" id="{A8642F66-C0BB-4949-9A9C-024B120A5D52}"/>
              </a:ext>
            </a:extLst>
          </p:cNvPr>
          <p:cNvPicPr>
            <a:picLocks noChangeAspect="1"/>
          </p:cNvPicPr>
          <p:nvPr/>
        </p:nvPicPr>
        <p:blipFill rotWithShape="1">
          <a:blip r:embed="rId149">
            <a:alphaModFix amt="100000"/>
          </a:blip>
          <a:stretch/>
        </p:blipFill>
        <p:spPr>
          <a:xfrm>
            <a:off x="2125861" y="6577012"/>
            <a:ext cx="781050" cy="781050"/>
          </a:xfrm>
          <a:prstGeom prst="rect">
            <a:avLst/>
          </a:prstGeom>
        </p:spPr>
      </p:pic>
      <p:pic>
        <p:nvPicPr>
          <p:cNvPr id="558" name="iconNode0">
            <a:extLst>
              <a:ext uri="{FF2B5EF4-FFF2-40B4-BE49-F238E27FC236}">
                <a16:creationId xmlns:a16="http://schemas.microsoft.com/office/drawing/2014/main" id="{A8642F66-C0BB-4949-9A9C-024B120A5D52}"/>
              </a:ext>
            </a:extLst>
          </p:cNvPr>
          <p:cNvPicPr>
            <a:picLocks noChangeAspect="1"/>
          </p:cNvPicPr>
          <p:nvPr/>
        </p:nvPicPr>
        <p:blipFill rotWithShape="1">
          <a:blip r:embed="rId152">
            <a:alphaModFix amt="100000"/>
            <a:extLst>
              <a:ext uri="{F4670B2D-4F83-43B2-8F37-8E9980210A4F}">
                <asvg:svgBlip xmlns:r="http://schemas.openxmlformats.org/officeDocument/2006/relationships" xmlns:asvg="http://schemas.microsoft.com/office/drawing/2016/SVG/main" r:embed="rId151"/>
                <a14:useLocalDpi xmlns:a14="http://schemas.microsoft.com/office/drawing/2010/main" val="0"/>
              </a:ext>
            </a:extLst>
          </a:blip>
          <a:srcRect l="0" t="0" r="0" b="0"/>
          <a:stretch/>
        </p:blipFill>
        <p:spPr>
          <a:xfrm>
            <a:off x="2320195" y="6771227"/>
            <a:ext cx="388620" cy="388620"/>
          </a:xfrm>
          <a:prstGeom prst="rect">
            <a:avLst/>
          </a:prstGeom>
        </p:spPr>
      </p:pic>
      <p:sp>
        <p:nvSpPr>
          <p:cNvPr id="560" name="Primary Heading-0">
            <a:extLst>
              <a:ext uri="{FF2B5EF4-FFF2-40B4-BE49-F238E27FC236}">
                <a16:creationId xmlns:a16="http://schemas.microsoft.com/office/drawing/2014/main" id="{111B4A49-B930-4A89-A1CD-6CA2B3D95AED}"/>
              </a:ext>
            </a:extLst>
          </p:cNvPr>
          <p:cNvSpPr txBox="1"/>
          <p:nvPr/>
        </p:nvSpPr>
        <p:spPr>
          <a:xfrm>
            <a:off x="685800" y="7620857"/>
            <a:ext cx="3705225" cy="381000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t">
            <a:spAutoFit/>
          </a:bodyPr>
          <a:lstStyle/>
          <a:p>
            <a:pPr algn="ctr">
              <a:lnSpc>
                <a:spcPts val="2940"/>
              </a:lnSpc>
            </a:pPr>
            <a:r>
              <a:rPr lang="en-US" sz="2100" spc="-42" dirty="0">
                <a:solidFill>
                  <a:srgbClr val="181C24">
                    <a:alpha val="100000"/>
                  </a:srgbClr>
                </a:solidFill>
                <a:latin typeface="IBM Plex Serif SemiBold" panose="00000700000000000000" pitchFamily="2" charset="0"/>
              </a:rPr>
              <a:t>AI-Driven Templates</a:t>
            </a:r>
          </a:p>
        </p:txBody>
      </p:sp>
      <p:sp>
        <p:nvSpPr>
          <p:cNvPr id="561" name="Description of a primary heading-0">
            <a:extLst>
              <a:ext uri="{FF2B5EF4-FFF2-40B4-BE49-F238E27FC236}">
                <a16:creationId xmlns:a16="http://schemas.microsoft.com/office/drawing/2014/main" id="{111B4A49-B930-4A89-A1CD-6CA2B3D95AED}"/>
              </a:ext>
            </a:extLst>
          </p:cNvPr>
          <p:cNvSpPr txBox="1"/>
          <p:nvPr/>
        </p:nvSpPr>
        <p:spPr>
          <a:xfrm>
            <a:off x="685800" y="8108442"/>
            <a:ext cx="3705225" cy="1400175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t">
            <a:spAutoFit/>
          </a:bodyPr>
          <a:lstStyle/>
          <a:p>
            <a:pPr algn="ctr">
              <a:lnSpc>
                <a:spcPts val="2736"/>
              </a:lnSpc>
            </a:pPr>
            <a:r>
              <a:rPr lang="en-US" sz="1800" spc="-18" dirty="0">
                <a:solidFill>
                  <a:srgbClr val="181C24">
                    <a:alpha val="100000"/>
                  </a:srgbClr>
                </a:solidFill>
                <a:latin typeface="IBM Plex Sans" panose="00000700000000000000" pitchFamily="2" charset="0"/>
              </a:rPr>
              <a:t>Select from a diverse array of professionally designed templates tailored to meet various presentation needs.</a:t>
            </a:r>
          </a:p>
        </p:txBody>
      </p:sp>
      <p:pic>
        <p:nvPicPr>
          <p:cNvPr id="562" name="Rect">
            <a:extLst>
              <a:ext uri="{FF2B5EF4-FFF2-40B4-BE49-F238E27FC236}">
                <a16:creationId xmlns:a16="http://schemas.microsoft.com/office/drawing/2014/main" id="{A8642F66-C0BB-4949-9A9C-024B120A5D52}"/>
              </a:ext>
            </a:extLst>
          </p:cNvPr>
          <p:cNvPicPr>
            <a:picLocks noChangeAspect="1"/>
          </p:cNvPicPr>
          <p:nvPr/>
        </p:nvPicPr>
        <p:blipFill rotWithShape="1">
          <a:blip r:embed="rId154">
            <a:alphaModFix amt="100000"/>
          </a:blip>
          <a:stretch/>
        </p:blipFill>
        <p:spPr>
          <a:xfrm>
            <a:off x="6545461" y="6577012"/>
            <a:ext cx="781050" cy="781050"/>
          </a:xfrm>
          <a:prstGeom prst="rect">
            <a:avLst/>
          </a:prstGeom>
        </p:spPr>
      </p:pic>
      <p:pic>
        <p:nvPicPr>
          <p:cNvPr id="564" name="iconNode1">
            <a:extLst>
              <a:ext uri="{FF2B5EF4-FFF2-40B4-BE49-F238E27FC236}">
                <a16:creationId xmlns:a16="http://schemas.microsoft.com/office/drawing/2014/main" id="{A8642F66-C0BB-4949-9A9C-024B120A5D52}"/>
              </a:ext>
            </a:extLst>
          </p:cNvPr>
          <p:cNvPicPr>
            <a:picLocks noChangeAspect="1"/>
          </p:cNvPicPr>
          <p:nvPr/>
        </p:nvPicPr>
        <p:blipFill rotWithShape="1">
          <a:blip r:embed="rId157">
            <a:alphaModFix amt="100000"/>
            <a:extLst>
              <a:ext uri="{5077C3D6-B559-4563-AD19-C3CF5A78DD8E}">
                <asvg:svgBlip xmlns:r="http://schemas.openxmlformats.org/officeDocument/2006/relationships" xmlns:asvg="http://schemas.microsoft.com/office/drawing/2016/SVG/main" r:embed="rId156"/>
                <a14:useLocalDpi xmlns:a14="http://schemas.microsoft.com/office/drawing/2010/main" val="0"/>
              </a:ext>
            </a:extLst>
          </a:blip>
          <a:srcRect l="0" t="0" r="0" b="0"/>
          <a:stretch/>
        </p:blipFill>
        <p:spPr>
          <a:xfrm>
            <a:off x="6739795" y="6771227"/>
            <a:ext cx="388620" cy="388620"/>
          </a:xfrm>
          <a:prstGeom prst="rect">
            <a:avLst/>
          </a:prstGeom>
        </p:spPr>
      </p:pic>
      <p:sp>
        <p:nvSpPr>
          <p:cNvPr id="566" name="Primary Heading-1">
            <a:extLst>
              <a:ext uri="{FF2B5EF4-FFF2-40B4-BE49-F238E27FC236}">
                <a16:creationId xmlns:a16="http://schemas.microsoft.com/office/drawing/2014/main" id="{111B4A49-B930-4A89-A1CD-6CA2B3D95AED}"/>
              </a:ext>
            </a:extLst>
          </p:cNvPr>
          <p:cNvSpPr txBox="1"/>
          <p:nvPr/>
        </p:nvSpPr>
        <p:spPr>
          <a:xfrm>
            <a:off x="5105400" y="7620857"/>
            <a:ext cx="3705225" cy="381000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t">
            <a:spAutoFit/>
          </a:bodyPr>
          <a:lstStyle/>
          <a:p>
            <a:pPr algn="ctr">
              <a:lnSpc>
                <a:spcPts val="2940"/>
              </a:lnSpc>
            </a:pPr>
            <a:r>
              <a:rPr lang="en-US" sz="2100" spc="-42" dirty="0">
                <a:solidFill>
                  <a:srgbClr val="181C24">
                    <a:alpha val="100000"/>
                  </a:srgbClr>
                </a:solidFill>
                <a:latin typeface="IBM Plex Serif SemiBold" panose="00000700000000000000" pitchFamily="2" charset="0"/>
              </a:rPr>
              <a:t>Content Suggestions</a:t>
            </a:r>
          </a:p>
        </p:txBody>
      </p:sp>
      <p:sp>
        <p:nvSpPr>
          <p:cNvPr id="567" name="Description of a primary heading-1">
            <a:extLst>
              <a:ext uri="{FF2B5EF4-FFF2-40B4-BE49-F238E27FC236}">
                <a16:creationId xmlns:a16="http://schemas.microsoft.com/office/drawing/2014/main" id="{111B4A49-B930-4A89-A1CD-6CA2B3D95AED}"/>
              </a:ext>
            </a:extLst>
          </p:cNvPr>
          <p:cNvSpPr txBox="1"/>
          <p:nvPr/>
        </p:nvSpPr>
        <p:spPr>
          <a:xfrm>
            <a:off x="5105400" y="8108442"/>
            <a:ext cx="3705225" cy="1400175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t">
            <a:spAutoFit/>
          </a:bodyPr>
          <a:lstStyle/>
          <a:p>
            <a:pPr algn="ctr">
              <a:lnSpc>
                <a:spcPts val="2736"/>
              </a:lnSpc>
            </a:pPr>
            <a:r>
              <a:rPr lang="en-US" sz="1800" spc="-18" dirty="0">
                <a:solidFill>
                  <a:srgbClr val="181C24">
                    <a:alpha val="100000"/>
                  </a:srgbClr>
                </a:solidFill>
                <a:latin typeface="IBM Plex Sans" panose="00000700000000000000" pitchFamily="2" charset="0"/>
              </a:rPr>
              <a:t>Receive intelligent suggestions for content and design elements that align with your specific topic and context.</a:t>
            </a:r>
          </a:p>
        </p:txBody>
      </p:sp>
      <p:pic>
        <p:nvPicPr>
          <p:cNvPr id="568" name="Rect">
            <a:extLst>
              <a:ext uri="{FF2B5EF4-FFF2-40B4-BE49-F238E27FC236}">
                <a16:creationId xmlns:a16="http://schemas.microsoft.com/office/drawing/2014/main" id="{A8642F66-C0BB-4949-9A9C-024B120A5D52}"/>
              </a:ext>
            </a:extLst>
          </p:cNvPr>
          <p:cNvPicPr>
            <a:picLocks noChangeAspect="1"/>
          </p:cNvPicPr>
          <p:nvPr/>
        </p:nvPicPr>
        <p:blipFill rotWithShape="1">
          <a:blip r:embed="rId159">
            <a:alphaModFix amt="100000"/>
          </a:blip>
          <a:stretch/>
        </p:blipFill>
        <p:spPr>
          <a:xfrm>
            <a:off x="10965066" y="6577012"/>
            <a:ext cx="781050" cy="781050"/>
          </a:xfrm>
          <a:prstGeom prst="rect">
            <a:avLst/>
          </a:prstGeom>
        </p:spPr>
      </p:pic>
      <p:pic>
        <p:nvPicPr>
          <p:cNvPr id="570" name="iconNode2">
            <a:extLst>
              <a:ext uri="{FF2B5EF4-FFF2-40B4-BE49-F238E27FC236}">
                <a16:creationId xmlns:a16="http://schemas.microsoft.com/office/drawing/2014/main" id="{A8642F66-C0BB-4949-9A9C-024B120A5D52}"/>
              </a:ext>
            </a:extLst>
          </p:cNvPr>
          <p:cNvPicPr>
            <a:picLocks noChangeAspect="1"/>
          </p:cNvPicPr>
          <p:nvPr/>
        </p:nvPicPr>
        <p:blipFill rotWithShape="1">
          <a:blip r:embed="rId162">
            <a:alphaModFix amt="100000"/>
            <a:extLst>
              <a:ext uri="{6D7D6EF2-99E6-4EC8-9A1F-E87367700575}">
                <asvg:svgBlip xmlns:r="http://schemas.openxmlformats.org/officeDocument/2006/relationships" xmlns:asvg="http://schemas.microsoft.com/office/drawing/2016/SVG/main" r:embed="rId161"/>
                <a14:useLocalDpi xmlns:a14="http://schemas.microsoft.com/office/drawing/2010/main" val="0"/>
              </a:ext>
            </a:extLst>
          </a:blip>
          <a:srcRect l="0" t="0" r="0" b="0"/>
          <a:stretch/>
        </p:blipFill>
        <p:spPr>
          <a:xfrm>
            <a:off x="11159395" y="6771227"/>
            <a:ext cx="388620" cy="388620"/>
          </a:xfrm>
          <a:prstGeom prst="rect">
            <a:avLst/>
          </a:prstGeom>
        </p:spPr>
      </p:pic>
      <p:sp>
        <p:nvSpPr>
          <p:cNvPr id="572" name="Primary Heading-2">
            <a:extLst>
              <a:ext uri="{FF2B5EF4-FFF2-40B4-BE49-F238E27FC236}">
                <a16:creationId xmlns:a16="http://schemas.microsoft.com/office/drawing/2014/main" id="{111B4A49-B930-4A89-A1CD-6CA2B3D95AED}"/>
              </a:ext>
            </a:extLst>
          </p:cNvPr>
          <p:cNvSpPr txBox="1"/>
          <p:nvPr/>
        </p:nvSpPr>
        <p:spPr>
          <a:xfrm>
            <a:off x="9525000" y="7620857"/>
            <a:ext cx="3705225" cy="381000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t">
            <a:spAutoFit/>
          </a:bodyPr>
          <a:lstStyle/>
          <a:p>
            <a:pPr algn="ctr">
              <a:lnSpc>
                <a:spcPts val="2940"/>
              </a:lnSpc>
            </a:pPr>
            <a:r>
              <a:rPr lang="en-US" sz="2100" spc="-42" dirty="0">
                <a:solidFill>
                  <a:srgbClr val="181C24">
                    <a:alpha val="100000"/>
                  </a:srgbClr>
                </a:solidFill>
                <a:latin typeface="IBM Plex Serif SemiBold" panose="00000700000000000000" pitchFamily="2" charset="0"/>
              </a:rPr>
              <a:t>Real-Time Collaboration</a:t>
            </a:r>
          </a:p>
        </p:txBody>
      </p:sp>
      <p:sp>
        <p:nvSpPr>
          <p:cNvPr id="573" name="Description of a primary heading-2">
            <a:extLst>
              <a:ext uri="{FF2B5EF4-FFF2-40B4-BE49-F238E27FC236}">
                <a16:creationId xmlns:a16="http://schemas.microsoft.com/office/drawing/2014/main" id="{111B4A49-B930-4A89-A1CD-6CA2B3D95AED}"/>
              </a:ext>
            </a:extLst>
          </p:cNvPr>
          <p:cNvSpPr txBox="1"/>
          <p:nvPr/>
        </p:nvSpPr>
        <p:spPr>
          <a:xfrm>
            <a:off x="9525000" y="8108442"/>
            <a:ext cx="3705225" cy="1400175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t">
            <a:spAutoFit/>
          </a:bodyPr>
          <a:lstStyle/>
          <a:p>
            <a:pPr algn="ctr">
              <a:lnSpc>
                <a:spcPts val="2736"/>
              </a:lnSpc>
            </a:pPr>
            <a:r>
              <a:rPr lang="en-US" sz="1800" spc="-18" dirty="0">
                <a:solidFill>
                  <a:srgbClr val="181C24">
                    <a:alpha val="100000"/>
                  </a:srgbClr>
                </a:solidFill>
                <a:latin typeface="IBM Plex Sans" panose="00000700000000000000" pitchFamily="2" charset="0"/>
              </a:rPr>
              <a:t>Engage in simultaneous editing with multiple users, enabling instant feedback and collaborative improvements.</a:t>
            </a:r>
          </a:p>
        </p:txBody>
      </p:sp>
      <p:pic>
        <p:nvPicPr>
          <p:cNvPr id="574" name="Rect">
            <a:extLst>
              <a:ext uri="{FF2B5EF4-FFF2-40B4-BE49-F238E27FC236}">
                <a16:creationId xmlns:a16="http://schemas.microsoft.com/office/drawing/2014/main" id="{A8642F66-C0BB-4949-9A9C-024B120A5D52}"/>
              </a:ext>
            </a:extLst>
          </p:cNvPr>
          <p:cNvPicPr>
            <a:picLocks noChangeAspect="1"/>
          </p:cNvPicPr>
          <p:nvPr/>
        </p:nvPicPr>
        <p:blipFill rotWithShape="1">
          <a:blip r:embed="rId164">
            <a:alphaModFix amt="100000"/>
          </a:blip>
          <a:stretch/>
        </p:blipFill>
        <p:spPr>
          <a:xfrm>
            <a:off x="15384666" y="6577012"/>
            <a:ext cx="781050" cy="781050"/>
          </a:xfrm>
          <a:prstGeom prst="rect">
            <a:avLst/>
          </a:prstGeom>
        </p:spPr>
      </p:pic>
      <p:pic>
        <p:nvPicPr>
          <p:cNvPr id="576" name="iconNode3">
            <a:extLst>
              <a:ext uri="{FF2B5EF4-FFF2-40B4-BE49-F238E27FC236}">
                <a16:creationId xmlns:a16="http://schemas.microsoft.com/office/drawing/2014/main" id="{A8642F66-C0BB-4949-9A9C-024B120A5D52}"/>
              </a:ext>
            </a:extLst>
          </p:cNvPr>
          <p:cNvPicPr>
            <a:picLocks noChangeAspect="1"/>
          </p:cNvPicPr>
          <p:nvPr/>
        </p:nvPicPr>
        <p:blipFill rotWithShape="1">
          <a:blip r:embed="rId167">
            <a:alphaModFix amt="100000"/>
            <a:extLst>
              <a:ext uri="{0395B2D7-7B4F-44CF-B1B9-F7FD849DC6C5}">
                <asvg:svgBlip xmlns:r="http://schemas.openxmlformats.org/officeDocument/2006/relationships" xmlns:asvg="http://schemas.microsoft.com/office/drawing/2016/SVG/main" r:embed="rId166"/>
                <a14:useLocalDpi xmlns:a14="http://schemas.microsoft.com/office/drawing/2010/main" val="0"/>
              </a:ext>
            </a:extLst>
          </a:blip>
          <a:srcRect l="0" t="0" r="0" b="0"/>
          <a:stretch/>
        </p:blipFill>
        <p:spPr>
          <a:xfrm>
            <a:off x="15578995" y="6771227"/>
            <a:ext cx="388620" cy="388620"/>
          </a:xfrm>
          <a:prstGeom prst="rect">
            <a:avLst/>
          </a:prstGeom>
        </p:spPr>
      </p:pic>
      <p:sp>
        <p:nvSpPr>
          <p:cNvPr id="578" name="Primary Heading-3">
            <a:extLst>
              <a:ext uri="{FF2B5EF4-FFF2-40B4-BE49-F238E27FC236}">
                <a16:creationId xmlns:a16="http://schemas.microsoft.com/office/drawing/2014/main" id="{111B4A49-B930-4A89-A1CD-6CA2B3D95AED}"/>
              </a:ext>
            </a:extLst>
          </p:cNvPr>
          <p:cNvSpPr txBox="1"/>
          <p:nvPr/>
        </p:nvSpPr>
        <p:spPr>
          <a:xfrm>
            <a:off x="13944600" y="7620857"/>
            <a:ext cx="3705225" cy="381000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t">
            <a:spAutoFit/>
          </a:bodyPr>
          <a:lstStyle/>
          <a:p>
            <a:pPr algn="ctr">
              <a:lnSpc>
                <a:spcPts val="2940"/>
              </a:lnSpc>
            </a:pPr>
            <a:r>
              <a:rPr lang="en-US" sz="2100" spc="-42" dirty="0">
                <a:solidFill>
                  <a:srgbClr val="181C24">
                    <a:alpha val="100000"/>
                  </a:srgbClr>
                </a:solidFill>
                <a:latin typeface="IBM Plex Serif SemiBold" panose="00000700000000000000" pitchFamily="2" charset="0"/>
              </a:rPr>
              <a:t>Customization Options</a:t>
            </a:r>
          </a:p>
        </p:txBody>
      </p:sp>
      <p:sp>
        <p:nvSpPr>
          <p:cNvPr id="579" name="Description of a primary heading-3">
            <a:extLst>
              <a:ext uri="{FF2B5EF4-FFF2-40B4-BE49-F238E27FC236}">
                <a16:creationId xmlns:a16="http://schemas.microsoft.com/office/drawing/2014/main" id="{111B4A49-B930-4A89-A1CD-6CA2B3D95AED}"/>
              </a:ext>
            </a:extLst>
          </p:cNvPr>
          <p:cNvSpPr txBox="1"/>
          <p:nvPr/>
        </p:nvSpPr>
        <p:spPr>
          <a:xfrm>
            <a:off x="13944600" y="8108442"/>
            <a:ext cx="3705225" cy="1400175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t">
            <a:spAutoFit/>
          </a:bodyPr>
          <a:lstStyle/>
          <a:p>
            <a:pPr algn="ctr">
              <a:lnSpc>
                <a:spcPts val="2736"/>
              </a:lnSpc>
            </a:pPr>
            <a:r>
              <a:rPr lang="en-US" sz="1800" spc="-18" dirty="0">
                <a:solidFill>
                  <a:srgbClr val="181C24">
                    <a:alpha val="100000"/>
                  </a:srgbClr>
                </a:solidFill>
                <a:latin typeface="IBM Plex Sans" panose="00000700000000000000" pitchFamily="2" charset="0"/>
              </a:rPr>
              <a:t>Personalize your presentations by incorporating your own branding elements, ensuring a unique and tailored experience.</a:t>
            </a:r>
          </a:p>
        </p:txBody>
      </p:sp>
      <p:sp>
        <p:nvSpPr>
          <p:cNvPr id="580" name="Click here to edit title-402">
            <a:extLst>
              <a:ext uri="{FF2B5EF4-FFF2-40B4-BE49-F238E27FC236}">
                <a16:creationId xmlns:a16="http://schemas.microsoft.com/office/drawing/2014/main" id="{111B4A49-B930-4A89-A1CD-6CA2B3D95AED}"/>
              </a:ext>
            </a:extLst>
          </p:cNvPr>
          <p:cNvSpPr txBox="1"/>
          <p:nvPr/>
        </p:nvSpPr>
        <p:spPr>
          <a:xfrm>
            <a:off x="685800" y="990600"/>
            <a:ext cx="16964025" cy="685800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t">
            <a:spAutoFit/>
          </a:bodyPr>
          <a:lstStyle/>
          <a:p>
            <a:pPr algn="ctr">
              <a:lnSpc>
                <a:spcPts val="5292"/>
              </a:lnSpc>
            </a:pPr>
            <a:r>
              <a:rPr lang="en-US" sz="4200" spc="-84" dirty="0">
                <a:solidFill>
                  <a:srgbClr val="181C24">
                    <a:alpha val="100000"/>
                  </a:srgbClr>
                </a:solidFill>
                <a:latin typeface="IBM Plex Serif SemiBold" panose="00000700000000000000" pitchFamily="2" charset="0"/>
              </a:rPr>
              <a:t>How Presentations AI Works</a:t>
            </a:r>
          </a:p>
        </p:txBody>
      </p:sp>
      <p:sp>
        <p:nvSpPr>
          <p:cNvPr id="582" name="Click here to edit label-402">
            <a:extLst>
              <a:ext uri="{FF2B5EF4-FFF2-40B4-BE49-F238E27FC236}">
                <a16:creationId xmlns:a16="http://schemas.microsoft.com/office/drawing/2014/main" id="{111B4A49-B930-4A89-A1CD-6CA2B3D95AED}"/>
              </a:ext>
            </a:extLst>
          </p:cNvPr>
          <p:cNvSpPr txBox="1"/>
          <p:nvPr/>
        </p:nvSpPr>
        <p:spPr>
          <a:xfrm>
            <a:off x="685800" y="647700"/>
            <a:ext cx="16964025" cy="295275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t">
            <a:spAutoFit/>
          </a:bodyPr>
          <a:lstStyle/>
          <a:p>
            <a:pPr algn="ctr">
              <a:lnSpc>
                <a:spcPts val="2196"/>
              </a:lnSpc>
            </a:pPr>
            <a:r>
              <a:rPr lang="en-US" sz="1800" b="1" spc="180" dirty="0">
                <a:solidFill>
                  <a:srgbClr val="6E7177">
                    <a:alpha val="100000"/>
                  </a:srgbClr>
                </a:solidFill>
                <a:latin typeface="IBM Plex Sans" panose="00000700000000000000" pitchFamily="2" charset="0"/>
              </a:rPr>
              <a:t>AI PRESENTATION FEATURES</a:t>
            </a:r>
          </a:p>
        </p:txBody>
      </p:sp>
      <p:sp>
        <p:nvSpPr>
          <p:cNvPr id="584" name="Click here to edit subtitle-412">
            <a:extLst>
              <a:ext uri="{FF2B5EF4-FFF2-40B4-BE49-F238E27FC236}">
                <a16:creationId xmlns:a16="http://schemas.microsoft.com/office/drawing/2014/main" id="{111B4A49-B930-4A89-A1CD-6CA2B3D95AED}"/>
              </a:ext>
            </a:extLst>
          </p:cNvPr>
          <p:cNvSpPr txBox="1"/>
          <p:nvPr/>
        </p:nvSpPr>
        <p:spPr>
          <a:xfrm>
            <a:off x="685800" y="1752600"/>
            <a:ext cx="16964025" cy="409575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t">
            <a:spAutoFit/>
          </a:bodyPr>
          <a:lstStyle/>
          <a:p>
            <a:pPr algn="ctr">
              <a:lnSpc>
                <a:spcPts val="3108"/>
              </a:lnSpc>
            </a:pPr>
            <a:r>
              <a:rPr lang="en-US" sz="2100" spc="-21" dirty="0">
                <a:solidFill>
                  <a:srgbClr val="6E7177">
                    <a:alpha val="100000"/>
                  </a:srgbClr>
                </a:solidFill>
                <a:latin typeface="IBM Plex Sans" panose="00000700000000000000" pitchFamily="2" charset="0"/>
              </a:rPr>
              <a:t>Harnessing the Power of AI for Stunning Presentations</a:t>
            </a:r>
          </a:p>
        </p:txBody>
      </p:sp>
    </p:spTree>
    <p:extLst>
      <p:ext uri="{BB962C8B-B14F-4D97-AF65-F5344CB8AC3E}">
        <p14:creationId xmlns:p14="http://schemas.microsoft.com/office/powerpoint/2010/main" val="3648047976"/>
      </p:ext>
    </p:extLst>
  </p:cSld>
  <p:clrMapOvr>
    <a:masterClrMapping/>
  </p:clrMapOvr>
  <p:transition spd="med" p14:dur="700" advClick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200"/>
                                        <p:tgtEl>
                                          <p:spTgt spid="5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.074074075 L 0 0 E" pathEditMode="relative" ptsTypes="">
                                      <p:cBhvr>
                                        <p:cTn id="547" dur="1200" fill="hold"/>
                                        <p:tgtEl>
                                          <p:spTgt spid="5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" presetID="10" presetClass="entr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200"/>
                                        <p:tgtEl>
                                          <p:spTgt spid="5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033549E-06 0.074074075 L 1.3033549E-06 0 E" pathEditMode="relative" ptsTypes="">
                                      <p:cBhvr>
                                        <p:cTn id="549" dur="1200" fill="hold"/>
                                        <p:tgtEl>
                                          <p:spTgt spid="5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" presetID="10" presetClass="entr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200"/>
                                        <p:tgtEl>
                                          <p:spTgt spid="5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.074074075 L 0 0 E" pathEditMode="relative" ptsTypes="">
                                      <p:cBhvr>
                                        <p:cTn id="551" dur="1200" fill="hold"/>
                                        <p:tgtEl>
                                          <p:spTgt spid="5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" presetID="10" presetClass="entr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200"/>
                                        <p:tgtEl>
                                          <p:spTgt spid="5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550323E-06 0.074074075 L -1.9550323E-06 0 E" pathEditMode="relative" ptsTypes="">
                                      <p:cBhvr>
                                        <p:cTn id="553" dur="1200" fill="hold"/>
                                        <p:tgtEl>
                                          <p:spTgt spid="5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" presetID="10" presetClass="entr" presetSubtype="0" accel="50000" decel="5000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600"/>
                                        <p:tgtEl>
                                          <p:spTgt spid="5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" presetID="64" presetClass="path" presetSubtype="0" accel="50000" decel="5000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animMotion origin="layout" path="M 0 0.046296295 L 0 0 E" pathEditMode="relative" ptsTypes="">
                                      <p:cBhvr>
                                        <p:cTn id="555" dur="600" fill="hold"/>
                                        <p:tgtEl>
                                          <p:spTgt spid="5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" presetID="10" presetClass="entr" presetSubtype="0" accel="50000" decel="5000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" presetID="64" presetClass="path" presetSubtype="0" accel="50000" decel="5000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animMotion origin="layout" path="M 1.6291937E-06 0.046296295 L 1.6291937E-06 0 E" pathEditMode="relative" ptsTypes="">
                                      <p:cBhvr>
                                        <p:cTn id="557" dur="1000" fill="hold"/>
                                        <p:tgtEl>
                                          <p:spTgt spid="5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" presetID="10" presetClass="entr" presetSubtype="0" accel="50000" decel="5000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" presetID="64" presetClass="path" presetSubtype="0" accel="50000" decel="5000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animMotion origin="layout" path="M 1.9550323E-06 0.04629686 L 1.9550323E-06 5.6514034E-07 E" pathEditMode="relative" ptsTypes="">
                                      <p:cBhvr>
                                        <p:cTn id="559" dur="1000" fill="hold"/>
                                        <p:tgtEl>
                                          <p:spTgt spid="5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" presetID="10" presetClass="entr" presetSubtype="0" accel="50000" decel="5000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" presetID="10" presetClass="entr" presetSubtype="0" accel="50000" decel="5000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" presetID="10" presetClass="entr" presetSubtype="0" accel="50000" decel="50000" fill="hold" nodeType="withEffect">
                                  <p:stCondLst>
                                    <p:cond delay="134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" presetID="64" presetClass="path" presetSubtype="0" accel="50000" decel="50000" fill="hold" nodeType="withEffect">
                                  <p:stCondLst>
                                    <p:cond delay="1340"/>
                                  </p:stCondLst>
                                  <p:childTnLst>
                                    <p:animMotion origin="layout" path="M 1.6212464E-06 0.046296295 L 1.6212464E-06 0 E" pathEditMode="relative" ptsTypes="">
                                      <p:cBhvr>
                                        <p:cTn id="563" dur="1000" fill="hold"/>
                                        <p:tgtEl>
                                          <p:spTgt spid="5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" presetID="10" presetClass="entr" presetSubtype="0" accel="50000" decel="50000" fill="hold" nodeType="withEffect">
                                  <p:stCondLst>
                                    <p:cond delay="134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" presetID="64" presetClass="path" presetSubtype="0" accel="50000" decel="50000" fill="hold" nodeType="withEffect">
                                  <p:stCondLst>
                                    <p:cond delay="1340"/>
                                  </p:stCondLst>
                                  <p:childTnLst>
                                    <p:animMotion origin="layout" path="M 1.9391377E-06 0.04629686 L 1.9391377E-06 5.6514034E-07 E" pathEditMode="relative" ptsTypes="">
                                      <p:cBhvr>
                                        <p:cTn id="565" dur="1000" fill="hold"/>
                                        <p:tgtEl>
                                          <p:spTgt spid="5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" presetID="10" presetClass="entr" presetSubtype="0" accel="50000" decel="50000" fill="hold" nodeType="withEffect">
                                  <p:stCondLst>
                                    <p:cond delay="134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" presetID="10" presetClass="entr" presetSubtype="0" accel="50000" decel="50000" fill="hold" nodeType="withEffect">
                                  <p:stCondLst>
                                    <p:cond delay="134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" presetID="10" presetClass="entr" presetSubtype="0" accel="50000" decel="50000" fill="hold" nodeType="withEffect">
                                  <p:stCondLst>
                                    <p:cond delay="148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" presetID="64" presetClass="path" presetSubtype="0" accel="50000" decel="50000" fill="hold" nodeType="withEffect">
                                  <p:stCondLst>
                                    <p:cond delay="1480"/>
                                  </p:stCondLst>
                                  <p:childTnLst>
                                    <p:animMotion origin="layout" path="M 1.6530355E-06 0.046296295 L 1.6530355E-06 0 E" pathEditMode="relative" ptsTypes="">
                                      <p:cBhvr>
                                        <p:cTn id="569" dur="1000" fill="hold"/>
                                        <p:tgtEl>
                                          <p:spTgt spid="5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" presetID="10" presetClass="entr" presetSubtype="0" accel="50000" decel="50000" fill="hold" nodeType="withEffect">
                                  <p:stCondLst>
                                    <p:cond delay="148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" presetID="64" presetClass="path" presetSubtype="0" accel="50000" decel="50000" fill="hold" nodeType="withEffect">
                                  <p:stCondLst>
                                    <p:cond delay="1480"/>
                                  </p:stCondLst>
                                  <p:childTnLst>
                                    <p:animMotion origin="layout" path="M 1.9709269E-06 0.04629686 L 1.9709269E-06 5.6514034E-07 E" pathEditMode="relative" ptsTypes="">
                                      <p:cBhvr>
                                        <p:cTn id="571" dur="1000" fill="hold"/>
                                        <p:tgtEl>
                                          <p:spTgt spid="5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" presetID="10" presetClass="entr" presetSubtype="0" accel="50000" decel="50000" fill="hold" nodeType="withEffect">
                                  <p:stCondLst>
                                    <p:cond delay="148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" presetID="10" presetClass="entr" presetSubtype="0" accel="50000" decel="50000" fill="hold" nodeType="withEffect">
                                  <p:stCondLst>
                                    <p:cond delay="148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" presetID="10" presetClass="entr" presetSubtype="0" accel="50000" decel="50000" fill="hold" nodeType="withEffect">
                                  <p:stCondLst>
                                    <p:cond delay="162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" presetID="64" presetClass="path" presetSubtype="0" accel="50000" decel="50000" fill="hold" nodeType="withEffect">
                                  <p:stCondLst>
                                    <p:cond delay="1620"/>
                                  </p:stCondLst>
                                  <p:childTnLst>
                                    <p:animMotion origin="layout" path="M 1.6530355E-06 0.046296295 L 1.6530355E-06 0 E" pathEditMode="relative" ptsTypes="">
                                      <p:cBhvr>
                                        <p:cTn id="575" dur="1000" fill="hold"/>
                                        <p:tgtEl>
                                          <p:spTgt spid="5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" presetID="10" presetClass="entr" presetSubtype="0" accel="50000" decel="50000" fill="hold" nodeType="withEffect">
                                  <p:stCondLst>
                                    <p:cond delay="162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" presetID="64" presetClass="path" presetSubtype="0" accel="50000" decel="50000" fill="hold" nodeType="withEffect">
                                  <p:stCondLst>
                                    <p:cond delay="1620"/>
                                  </p:stCondLst>
                                  <p:childTnLst>
                                    <p:animMotion origin="layout" path="M 1.9709269E-06 0.04629686 L 1.9709269E-06 5.6514034E-07 E" pathEditMode="relative" ptsTypes="">
                                      <p:cBhvr>
                                        <p:cTn id="577" dur="1000" fill="hold"/>
                                        <p:tgtEl>
                                          <p:spTgt spid="5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" presetID="10" presetClass="entr" presetSubtype="0" accel="50000" decel="50000" fill="hold" nodeType="withEffect">
                                  <p:stCondLst>
                                    <p:cond delay="162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" presetID="10" presetClass="entr" presetSubtype="0" accel="50000" decel="50000" fill="hold" nodeType="withEffect">
                                  <p:stCondLst>
                                    <p:cond delay="162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" presetID="10" presetClass="entr" presetSubtype="0" accel="50000" decel="5000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600"/>
                                        <p:tgtEl>
                                          <p:spTgt spid="5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" presetID="64" presetClass="path" presetSubtype="0" accel="50000" decel="5000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animMotion origin="layout" path="M 0 0.046296295 L 0 0 E" pathEditMode="relative" ptsTypes="">
                                      <p:cBhvr>
                                        <p:cTn id="581" dur="600" fill="hold"/>
                                        <p:tgtEl>
                                          <p:spTgt spid="58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" presetID="10" presetClass="entr" presetSubtype="0" accel="50000" decel="5000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600"/>
                                        <p:tgtEl>
                                          <p:spTgt spid="5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" presetID="64" presetClass="path" presetSubtype="0" accel="50000" decel="5000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0 0.046296295 L 0 0 E" pathEditMode="relative" ptsTypes="">
                                      <p:cBhvr>
                                        <p:cTn id="583" dur="600" fill="hold"/>
                                        <p:tgtEl>
                                          <p:spTgt spid="58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" presetID="10" presetClass="entr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600"/>
                                        <p:tgtEl>
                                          <p:spTgt spid="5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" presetID="64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 0.046296295 L 0 0 E" pathEditMode="relative" ptsTypes="">
                                      <p:cBhvr>
                                        <p:cTn id="585" dur="600" fill="hold"/>
                                        <p:tgtEl>
                                          <p:spTgt spid="58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6" grpId="0"/>
      <p:bldP spid="546" grpId="0"/>
      <p:bldP spid="548" grpId="0"/>
      <p:bldP spid="548" grpId="0"/>
      <p:bldP spid="550" grpId="0"/>
      <p:bldP spid="550" grpId="0"/>
      <p:bldP spid="552" grpId="0"/>
      <p:bldP spid="552" grpId="0"/>
      <p:bldP spid="554" grpId="0"/>
      <p:bldP spid="554" grpId="0"/>
      <p:bldP spid="556" grpId="0"/>
      <p:bldP spid="556" grpId="0"/>
      <p:bldP spid="558" grpId="0"/>
      <p:bldP spid="558" grpId="0"/>
      <p:bldP spid="560" grpId="0"/>
      <p:bldP spid="561" grpId="0"/>
      <p:bldP spid="562" grpId="0"/>
      <p:bldP spid="562" grpId="0"/>
      <p:bldP spid="564" grpId="0"/>
      <p:bldP spid="564" grpId="0"/>
      <p:bldP spid="566" grpId="0"/>
      <p:bldP spid="567" grpId="0"/>
      <p:bldP spid="568" grpId="0"/>
      <p:bldP spid="568" grpId="0"/>
      <p:bldP spid="570" grpId="0"/>
      <p:bldP spid="570" grpId="0"/>
      <p:bldP spid="572" grpId="0"/>
      <p:bldP spid="573" grpId="0"/>
      <p:bldP spid="574" grpId="0"/>
      <p:bldP spid="574" grpId="0"/>
      <p:bldP spid="576" grpId="0"/>
      <p:bldP spid="576" grpId="0"/>
      <p:bldP spid="578" grpId="0"/>
      <p:bldP spid="579" grpId="0"/>
      <p:bldP spid="580" grpId="0"/>
      <p:bldP spid="580" grpId="0"/>
      <p:bldP spid="582" grpId="0"/>
      <p:bldP spid="582" grpId="0"/>
      <p:bldP spid="584" grpId="0"/>
      <p:bldP spid="584" grpId="0"/>
    </p:bldLst>
  </p:timing>
</p:sld>
</file>

<file path=ppt/slides/slide7.xml><?xml version="1.0" encoding="utf-8"?>
<p:sld xmlns:a16="http://schemas.microsoft.com/office/drawing/2014/main" xmlns:asvg="http://schemas.microsoft.com/office/drawing/2016/SVG/main" xmlns:a14="http://schemas.microsoft.com/office/drawing/2010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586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8" name="Rect">
            <a:extLst>
              <a:ext uri="{FF2B5EF4-FFF2-40B4-BE49-F238E27FC236}">
                <a16:creationId xmlns:a16="http://schemas.microsoft.com/office/drawing/2014/main" id="{A8642F66-C0BB-4949-9A9C-024B120A5D52}"/>
              </a:ext>
            </a:extLst>
          </p:cNvPr>
          <p:cNvPicPr>
            <a:picLocks noChangeAspect="1"/>
          </p:cNvPicPr>
          <p:nvPr/>
        </p:nvPicPr>
        <p:blipFill rotWithShape="1">
          <a:blip r:embed="rId171">
            <a:alphaModFix amt="100000"/>
          </a:blip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589" name="Rect">
            <a:extLst>
              <a:ext uri="{FF2B5EF4-FFF2-40B4-BE49-F238E27FC236}">
                <a16:creationId xmlns:a16="http://schemas.microsoft.com/office/drawing/2014/main" id="{A8642F66-C0BB-4949-9A9C-024B120A5D52}"/>
              </a:ext>
            </a:extLst>
          </p:cNvPr>
          <p:cNvPicPr>
            <a:picLocks noChangeAspect="1"/>
          </p:cNvPicPr>
          <p:nvPr/>
        </p:nvPicPr>
        <p:blipFill rotWithShape="1">
          <a:blip r:embed="rId173">
            <a:alphaModFix amt="100000"/>
          </a:blip>
          <a:stretch/>
        </p:blipFill>
        <p:spPr>
          <a:xfrm>
            <a:off x="0" y="0"/>
            <a:ext cx="5715000" cy="5715000"/>
          </a:xfrm>
          <a:prstGeom prst="rect">
            <a:avLst/>
          </a:prstGeom>
        </p:spPr>
      </p:pic>
      <p:pic>
        <p:nvPicPr>
          <p:cNvPr id="591" name="Rect">
            <a:extLst>
              <a:ext uri="{FF2B5EF4-FFF2-40B4-BE49-F238E27FC236}">
                <a16:creationId xmlns:a16="http://schemas.microsoft.com/office/drawing/2014/main" id="{A8642F66-C0BB-4949-9A9C-024B120A5D52}"/>
              </a:ext>
            </a:extLst>
          </p:cNvPr>
          <p:cNvPicPr>
            <a:picLocks noChangeAspect="1"/>
          </p:cNvPicPr>
          <p:nvPr/>
        </p:nvPicPr>
        <p:blipFill rotWithShape="1">
          <a:blip r:embed="rId175">
            <a:alphaModFix amt="100000"/>
          </a:blip>
          <a:stretch/>
        </p:blipFill>
        <p:spPr>
          <a:xfrm>
            <a:off x="8046815" y="0"/>
            <a:ext cx="10239375" cy="10287000"/>
          </a:xfrm>
          <a:prstGeom prst="rect">
            <a:avLst/>
          </a:prstGeom>
        </p:spPr>
      </p:pic>
      <p:pic>
        <p:nvPicPr>
          <p:cNvPr id="593" name="layoutShapeInnerChild7">
            <a:extLst>
              <a:ext uri="{FF2B5EF4-FFF2-40B4-BE49-F238E27FC236}">
                <a16:creationId xmlns:a16="http://schemas.microsoft.com/office/drawing/2014/main" id="{A8642F66-C0BB-4949-9A9C-024B120A5D52}"/>
              </a:ext>
            </a:extLst>
          </p:cNvPr>
          <p:cNvPicPr>
            <a:picLocks noChangeAspect="1"/>
          </p:cNvPicPr>
          <p:nvPr/>
        </p:nvPicPr>
        <p:blipFill rotWithShape="1">
          <a:blip r:embed="rId178">
            <a:alphaModFix amt="100000"/>
            <a:extLst>
              <a:ext uri="{AB12BD28-4F43-4577-8AD6-E2FFE8177B8A}">
                <asvg:svgBlip xmlns:r="http://schemas.openxmlformats.org/officeDocument/2006/relationships" xmlns:asvg="http://schemas.microsoft.com/office/drawing/2016/SVG/main" r:embed="rId177"/>
                <a14:useLocalDpi xmlns:a14="http://schemas.microsoft.com/office/drawing/2010/main" val="0"/>
              </a:ext>
            </a:extLst>
          </a:blip>
          <a:srcRect l="0" t="0" r="0" b="0"/>
          <a:stretch/>
        </p:blipFill>
        <p:spPr>
          <a:xfrm>
            <a:off x="15963900" y="5448300"/>
            <a:ext cx="2324100" cy="4834681"/>
          </a:xfrm>
          <a:prstGeom prst="rect">
            <a:avLst/>
          </a:prstGeom>
        </p:spPr>
      </p:pic>
      <p:pic>
        <p:nvPicPr>
          <p:cNvPr id="595" name="layoutShapeInnerChild9">
            <a:extLst>
              <a:ext uri="{FF2B5EF4-FFF2-40B4-BE49-F238E27FC236}">
                <a16:creationId xmlns:a16="http://schemas.microsoft.com/office/drawing/2014/main" id="{A8642F66-C0BB-4949-9A9C-024B120A5D52}"/>
              </a:ext>
            </a:extLst>
          </p:cNvPr>
          <p:cNvPicPr>
            <a:picLocks noChangeAspect="1"/>
          </p:cNvPicPr>
          <p:nvPr/>
        </p:nvPicPr>
        <p:blipFill rotWithShape="1">
          <a:blip r:embed="rId181">
            <a:alphaModFix amt="100000"/>
            <a:extLst>
              <a:ext uri="{E1AD86CE-772C-4D1B-8F1E-00BA694BD283}">
                <asvg:svgBlip xmlns:r="http://schemas.openxmlformats.org/officeDocument/2006/relationships" xmlns:asvg="http://schemas.microsoft.com/office/drawing/2016/SVG/main" r:embed="rId180"/>
                <a14:useLocalDpi xmlns:a14="http://schemas.microsoft.com/office/drawing/2010/main" val="0"/>
              </a:ext>
            </a:extLst>
          </a:blip>
          <a:srcRect l="0" t="0" r="0" b="0"/>
          <a:stretch/>
        </p:blipFill>
        <p:spPr>
          <a:xfrm>
            <a:off x="0" y="514350"/>
            <a:ext cx="1947119" cy="5143500"/>
          </a:xfrm>
          <a:prstGeom prst="rect">
            <a:avLst/>
          </a:prstGeom>
        </p:spPr>
      </p:pic>
      <p:pic>
        <p:nvPicPr>
          <p:cNvPr id="597" name="svg">
            <a:extLst>
              <a:ext uri="{FF2B5EF4-FFF2-40B4-BE49-F238E27FC236}">
                <a16:creationId xmlns:a16="http://schemas.microsoft.com/office/drawing/2014/main" id="{A8642F66-C0BB-4949-9A9C-024B120A5D52}"/>
              </a:ext>
            </a:extLst>
          </p:cNvPr>
          <p:cNvPicPr>
            <a:picLocks noChangeAspect="1"/>
          </p:cNvPicPr>
          <p:nvPr/>
        </p:nvPicPr>
        <p:blipFill rotWithShape="1">
          <a:blip r:embed="rId184">
            <a:alphaModFix amt="100000"/>
            <a:extLst>
              <a:ext uri="{356BF7A5-BD60-4AC0-82DD-118B538FD311}">
                <asvg:svgBlip xmlns:r="http://schemas.openxmlformats.org/officeDocument/2006/relationships" xmlns:asvg="http://schemas.microsoft.com/office/drawing/2016/SVG/main" r:embed="rId183"/>
                <a14:useLocalDpi xmlns:a14="http://schemas.microsoft.com/office/drawing/2010/main" val="0"/>
              </a:ext>
            </a:extLst>
          </a:blip>
          <a:srcRect l="0" t="0" r="0" b="0"/>
          <a:stretch/>
        </p:blipFill>
        <p:spPr>
          <a:xfrm>
            <a:off x="5276850" y="2514600"/>
            <a:ext cx="7734300" cy="7124700"/>
          </a:xfrm>
          <a:prstGeom prst="rect">
            <a:avLst/>
          </a:prstGeom>
        </p:spPr>
      </p:pic>
      <p:pic>
        <p:nvPicPr>
          <p:cNvPr id="598" name="Rect">
            <a:extLst>
              <a:ext uri="{FF2B5EF4-FFF2-40B4-BE49-F238E27FC236}">
                <a16:creationId xmlns:a16="http://schemas.microsoft.com/office/drawing/2014/main" id="{A8642F66-C0BB-4949-9A9C-024B120A5D52}"/>
              </a:ext>
            </a:extLst>
          </p:cNvPr>
          <p:cNvPicPr>
            <a:picLocks noChangeAspect="1"/>
          </p:cNvPicPr>
          <p:nvPr/>
        </p:nvPicPr>
        <p:blipFill rotWithShape="1">
          <a:blip r:embed="rId186">
            <a:alphaModFix amt="100000"/>
          </a:blip>
          <a:stretch/>
        </p:blipFill>
        <p:spPr>
          <a:xfrm>
            <a:off x="5427911" y="3771603"/>
            <a:ext cx="1038225" cy="1038225"/>
          </a:xfrm>
          <a:prstGeom prst="rect">
            <a:avLst/>
          </a:prstGeom>
        </p:spPr>
      </p:pic>
      <p:pic>
        <p:nvPicPr>
          <p:cNvPr id="600" name="iconNode0">
            <a:extLst>
              <a:ext uri="{FF2B5EF4-FFF2-40B4-BE49-F238E27FC236}">
                <a16:creationId xmlns:a16="http://schemas.microsoft.com/office/drawing/2014/main" id="{A8642F66-C0BB-4949-9A9C-024B120A5D52}"/>
              </a:ext>
            </a:extLst>
          </p:cNvPr>
          <p:cNvPicPr>
            <a:picLocks noChangeAspect="1"/>
          </p:cNvPicPr>
          <p:nvPr/>
        </p:nvPicPr>
        <p:blipFill rotWithShape="1">
          <a:blip r:embed="rId189">
            <a:alphaModFix amt="100000"/>
            <a:extLst>
              <a:ext uri="{B469A9C7-EF14-4DBE-AF5D-7F4615026558}">
                <asvg:svgBlip xmlns:r="http://schemas.openxmlformats.org/officeDocument/2006/relationships" xmlns:asvg="http://schemas.microsoft.com/office/drawing/2016/SVG/main" r:embed="rId188"/>
                <a14:useLocalDpi xmlns:a14="http://schemas.microsoft.com/office/drawing/2010/main" val="0"/>
              </a:ext>
            </a:extLst>
          </a:blip>
          <a:srcRect l="0" t="0" r="0" b="0"/>
          <a:stretch/>
        </p:blipFill>
        <p:spPr>
          <a:xfrm>
            <a:off x="5686996" y="4030694"/>
            <a:ext cx="518065" cy="518065"/>
          </a:xfrm>
          <a:prstGeom prst="rect">
            <a:avLst/>
          </a:prstGeom>
        </p:spPr>
      </p:pic>
      <p:sp>
        <p:nvSpPr>
          <p:cNvPr id="602" name="Primary Heading-0">
            <a:extLst>
              <a:ext uri="{FF2B5EF4-FFF2-40B4-BE49-F238E27FC236}">
                <a16:creationId xmlns:a16="http://schemas.microsoft.com/office/drawing/2014/main" id="{111B4A49-B930-4A89-A1CD-6CA2B3D95AED}"/>
              </a:ext>
            </a:extLst>
          </p:cNvPr>
          <p:cNvSpPr txBox="1"/>
          <p:nvPr/>
        </p:nvSpPr>
        <p:spPr>
          <a:xfrm>
            <a:off x="1409700" y="3186970"/>
            <a:ext cx="3762375" cy="381000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t">
            <a:spAutoFit/>
          </a:bodyPr>
          <a:lstStyle/>
          <a:p>
            <a:pPr algn="r">
              <a:lnSpc>
                <a:spcPts val="2940"/>
              </a:lnSpc>
            </a:pPr>
            <a:r>
              <a:rPr lang="en-US" sz="2100" spc="-42" dirty="0">
                <a:solidFill>
                  <a:srgbClr val="181C24">
                    <a:alpha val="100000"/>
                  </a:srgbClr>
                </a:solidFill>
                <a:latin typeface="IBM Plex Serif SemiBold" panose="00000700000000000000" pitchFamily="2" charset="0"/>
              </a:rPr>
              <a:t>Initial Challenge</a:t>
            </a:r>
          </a:p>
        </p:txBody>
      </p:sp>
      <p:sp>
        <p:nvSpPr>
          <p:cNvPr id="604" name="Description of a primary heading-0">
            <a:extLst>
              <a:ext uri="{FF2B5EF4-FFF2-40B4-BE49-F238E27FC236}">
                <a16:creationId xmlns:a16="http://schemas.microsoft.com/office/drawing/2014/main" id="{111B4A49-B930-4A89-A1CD-6CA2B3D95AED}"/>
              </a:ext>
            </a:extLst>
          </p:cNvPr>
          <p:cNvSpPr txBox="1"/>
          <p:nvPr/>
        </p:nvSpPr>
        <p:spPr>
          <a:xfrm>
            <a:off x="1409700" y="3655504"/>
            <a:ext cx="3762375" cy="1743075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t">
            <a:spAutoFit/>
          </a:bodyPr>
          <a:lstStyle/>
          <a:p>
            <a:pPr algn="r">
              <a:lnSpc>
                <a:spcPts val="2736"/>
              </a:lnSpc>
            </a:pPr>
            <a:r>
              <a:rPr lang="en-US" sz="1800" spc="-18" dirty="0">
                <a:solidFill>
                  <a:srgbClr val="181C24">
                    <a:alpha val="100000"/>
                  </a:srgbClr>
                </a:solidFill>
                <a:latin typeface="IBM Plex Sans" panose="00000700000000000000" pitchFamily="2" charset="0"/>
              </a:rPr>
              <a:t>The team faced significant time constraints and design inconsistencies, impacting their ability to create a polished investor presentation.</a:t>
            </a:r>
          </a:p>
        </p:txBody>
      </p:sp>
      <p:pic>
        <p:nvPicPr>
          <p:cNvPr id="606" name="Rect">
            <a:extLst>
              <a:ext uri="{FF2B5EF4-FFF2-40B4-BE49-F238E27FC236}">
                <a16:creationId xmlns:a16="http://schemas.microsoft.com/office/drawing/2014/main" id="{A8642F66-C0BB-4949-9A9C-024B120A5D52}"/>
              </a:ext>
            </a:extLst>
          </p:cNvPr>
          <p:cNvPicPr>
            <a:picLocks noChangeAspect="1"/>
          </p:cNvPicPr>
          <p:nvPr/>
        </p:nvPicPr>
        <p:blipFill rotWithShape="1">
          <a:blip r:embed="rId191">
            <a:alphaModFix amt="100000"/>
          </a:blip>
          <a:stretch/>
        </p:blipFill>
        <p:spPr>
          <a:xfrm>
            <a:off x="11811743" y="5552778"/>
            <a:ext cx="1038225" cy="1038225"/>
          </a:xfrm>
          <a:prstGeom prst="rect">
            <a:avLst/>
          </a:prstGeom>
        </p:spPr>
      </p:pic>
      <p:pic>
        <p:nvPicPr>
          <p:cNvPr id="608" name="iconNode1">
            <a:extLst>
              <a:ext uri="{FF2B5EF4-FFF2-40B4-BE49-F238E27FC236}">
                <a16:creationId xmlns:a16="http://schemas.microsoft.com/office/drawing/2014/main" id="{A8642F66-C0BB-4949-9A9C-024B120A5D52}"/>
              </a:ext>
            </a:extLst>
          </p:cNvPr>
          <p:cNvPicPr>
            <a:picLocks noChangeAspect="1"/>
          </p:cNvPicPr>
          <p:nvPr/>
        </p:nvPicPr>
        <p:blipFill rotWithShape="1">
          <a:blip r:embed="rId194">
            <a:alphaModFix amt="100000"/>
            <a:extLst>
              <a:ext uri="{F732E9A8-1271-4AA9-B70D-E61ADF0D5D0F}">
                <asvg:svgBlip xmlns:r="http://schemas.openxmlformats.org/officeDocument/2006/relationships" xmlns:asvg="http://schemas.microsoft.com/office/drawing/2016/SVG/main" r:embed="rId193"/>
                <a14:useLocalDpi xmlns:a14="http://schemas.microsoft.com/office/drawing/2010/main" val="0"/>
              </a:ext>
            </a:extLst>
          </a:blip>
          <a:srcRect l="0" t="0" r="0" b="0"/>
          <a:stretch/>
        </p:blipFill>
        <p:spPr>
          <a:xfrm>
            <a:off x="12070842" y="5811869"/>
            <a:ext cx="518065" cy="518065"/>
          </a:xfrm>
          <a:prstGeom prst="rect">
            <a:avLst/>
          </a:prstGeom>
        </p:spPr>
      </p:pic>
      <p:sp>
        <p:nvSpPr>
          <p:cNvPr id="610" name="Primary Heading-1">
            <a:extLst>
              <a:ext uri="{FF2B5EF4-FFF2-40B4-BE49-F238E27FC236}">
                <a16:creationId xmlns:a16="http://schemas.microsoft.com/office/drawing/2014/main" id="{111B4A49-B930-4A89-A1CD-6CA2B3D95AED}"/>
              </a:ext>
            </a:extLst>
          </p:cNvPr>
          <p:cNvSpPr txBox="1"/>
          <p:nvPr/>
        </p:nvSpPr>
        <p:spPr>
          <a:xfrm>
            <a:off x="13152882" y="4781550"/>
            <a:ext cx="3771900" cy="752475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t">
            <a:spAutoFit/>
          </a:bodyPr>
          <a:lstStyle/>
          <a:p>
            <a:pPr algn="l">
              <a:lnSpc>
                <a:spcPts val="2940"/>
              </a:lnSpc>
            </a:pPr>
            <a:r>
              <a:rPr lang="en-US" sz="2100" spc="-42" dirty="0">
                <a:solidFill>
                  <a:srgbClr val="181C24">
                    <a:alpha val="100000"/>
                  </a:srgbClr>
                </a:solidFill>
                <a:latin typeface="IBM Plex Serif SemiBold" panose="00000700000000000000" pitchFamily="2" charset="0"/>
              </a:rPr>
              <a:t>Implementation of Presentations.AI</a:t>
            </a:r>
          </a:p>
        </p:txBody>
      </p:sp>
      <p:sp>
        <p:nvSpPr>
          <p:cNvPr id="612" name="Description of a primary heading-1">
            <a:extLst>
              <a:ext uri="{FF2B5EF4-FFF2-40B4-BE49-F238E27FC236}">
                <a16:creationId xmlns:a16="http://schemas.microsoft.com/office/drawing/2014/main" id="{111B4A49-B930-4A89-A1CD-6CA2B3D95AED}"/>
              </a:ext>
            </a:extLst>
          </p:cNvPr>
          <p:cNvSpPr txBox="1"/>
          <p:nvPr/>
        </p:nvSpPr>
        <p:spPr>
          <a:xfrm>
            <a:off x="13152882" y="5623370"/>
            <a:ext cx="3771900" cy="1743075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t">
            <a:spAutoFit/>
          </a:bodyPr>
          <a:lstStyle/>
          <a:p>
            <a:pPr algn="l">
              <a:lnSpc>
                <a:spcPts val="2736"/>
              </a:lnSpc>
            </a:pPr>
            <a:r>
              <a:rPr lang="en-US" sz="1800" spc="-18" dirty="0">
                <a:solidFill>
                  <a:srgbClr val="181C24">
                    <a:alpha val="100000"/>
                  </a:srgbClr>
                </a:solidFill>
                <a:latin typeface="IBM Plex Sans" panose="00000700000000000000" pitchFamily="2" charset="0"/>
              </a:rPr>
              <a:t>By adopting Presentations.AI, the team was able to streamline their presentation creation process, allowing for rapid generation of a professional visual experience.</a:t>
            </a:r>
          </a:p>
        </p:txBody>
      </p:sp>
      <p:pic>
        <p:nvPicPr>
          <p:cNvPr id="614" name="Rect">
            <a:extLst>
              <a:ext uri="{FF2B5EF4-FFF2-40B4-BE49-F238E27FC236}">
                <a16:creationId xmlns:a16="http://schemas.microsoft.com/office/drawing/2014/main" id="{A8642F66-C0BB-4949-9A9C-024B120A5D52}"/>
              </a:ext>
            </a:extLst>
          </p:cNvPr>
          <p:cNvPicPr>
            <a:picLocks noChangeAspect="1"/>
          </p:cNvPicPr>
          <p:nvPr/>
        </p:nvPicPr>
        <p:blipFill rotWithShape="1">
          <a:blip r:embed="rId196">
            <a:alphaModFix amt="100000"/>
          </a:blip>
          <a:stretch/>
        </p:blipFill>
        <p:spPr>
          <a:xfrm>
            <a:off x="5427911" y="7333953"/>
            <a:ext cx="1038225" cy="1038225"/>
          </a:xfrm>
          <a:prstGeom prst="rect">
            <a:avLst/>
          </a:prstGeom>
        </p:spPr>
      </p:pic>
      <p:pic>
        <p:nvPicPr>
          <p:cNvPr id="616" name="iconNode2">
            <a:extLst>
              <a:ext uri="{FF2B5EF4-FFF2-40B4-BE49-F238E27FC236}">
                <a16:creationId xmlns:a16="http://schemas.microsoft.com/office/drawing/2014/main" id="{A8642F66-C0BB-4949-9A9C-024B120A5D52}"/>
              </a:ext>
            </a:extLst>
          </p:cNvPr>
          <p:cNvPicPr>
            <a:picLocks noChangeAspect="1"/>
          </p:cNvPicPr>
          <p:nvPr/>
        </p:nvPicPr>
        <p:blipFill rotWithShape="1">
          <a:blip r:embed="rId199">
            <a:alphaModFix amt="100000"/>
            <a:extLst>
              <a:ext uri="{E95BA501-ADFB-4B63-B946-E2AA4F74B007}">
                <asvg:svgBlip xmlns:r="http://schemas.openxmlformats.org/officeDocument/2006/relationships" xmlns:asvg="http://schemas.microsoft.com/office/drawing/2016/SVG/main" r:embed="rId198"/>
                <a14:useLocalDpi xmlns:a14="http://schemas.microsoft.com/office/drawing/2010/main" val="0"/>
              </a:ext>
            </a:extLst>
          </a:blip>
          <a:srcRect l="0" t="0" r="0" b="0"/>
          <a:stretch/>
        </p:blipFill>
        <p:spPr>
          <a:xfrm>
            <a:off x="5686996" y="7593044"/>
            <a:ext cx="518065" cy="518065"/>
          </a:xfrm>
          <a:prstGeom prst="rect">
            <a:avLst/>
          </a:prstGeom>
        </p:spPr>
      </p:pic>
      <p:sp>
        <p:nvSpPr>
          <p:cNvPr id="618" name="Primary Heading-2">
            <a:extLst>
              <a:ext uri="{FF2B5EF4-FFF2-40B4-BE49-F238E27FC236}">
                <a16:creationId xmlns:a16="http://schemas.microsoft.com/office/drawing/2014/main" id="{111B4A49-B930-4A89-A1CD-6CA2B3D95AED}"/>
              </a:ext>
            </a:extLst>
          </p:cNvPr>
          <p:cNvSpPr txBox="1"/>
          <p:nvPr/>
        </p:nvSpPr>
        <p:spPr>
          <a:xfrm>
            <a:off x="1409700" y="6575679"/>
            <a:ext cx="3762375" cy="381000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t">
            <a:spAutoFit/>
          </a:bodyPr>
          <a:lstStyle/>
          <a:p>
            <a:pPr algn="r">
              <a:lnSpc>
                <a:spcPts val="2940"/>
              </a:lnSpc>
            </a:pPr>
            <a:r>
              <a:rPr lang="en-US" sz="2100" spc="-42" dirty="0">
                <a:solidFill>
                  <a:srgbClr val="181C24">
                    <a:alpha val="100000"/>
                  </a:srgbClr>
                </a:solidFill>
                <a:latin typeface="IBM Plex Serif SemiBold" panose="00000700000000000000" pitchFamily="2" charset="0"/>
              </a:rPr>
              <a:t>Results</a:t>
            </a:r>
          </a:p>
        </p:txBody>
      </p:sp>
      <p:sp>
        <p:nvSpPr>
          <p:cNvPr id="620" name="Description of a primary heading-2">
            <a:extLst>
              <a:ext uri="{FF2B5EF4-FFF2-40B4-BE49-F238E27FC236}">
                <a16:creationId xmlns:a16="http://schemas.microsoft.com/office/drawing/2014/main" id="{111B4A49-B930-4A89-A1CD-6CA2B3D95AED}"/>
              </a:ext>
            </a:extLst>
          </p:cNvPr>
          <p:cNvSpPr txBox="1"/>
          <p:nvPr/>
        </p:nvSpPr>
        <p:spPr>
          <a:xfrm>
            <a:off x="1409700" y="7044214"/>
            <a:ext cx="3762375" cy="2095500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t">
            <a:spAutoFit/>
          </a:bodyPr>
          <a:lstStyle/>
          <a:p>
            <a:pPr algn="r">
              <a:lnSpc>
                <a:spcPts val="2736"/>
              </a:lnSpc>
            </a:pPr>
            <a:r>
              <a:rPr lang="en-US" sz="1800" spc="-18" dirty="0">
                <a:solidFill>
                  <a:srgbClr val="181C24">
                    <a:alpha val="100000"/>
                  </a:srgbClr>
                </a:solidFill>
                <a:latin typeface="IBM Plex Sans" panose="00000700000000000000" pitchFamily="2" charset="0"/>
              </a:rPr>
              <a:t>The implementation resulted in the team completing their presentation in half the time. Investors praised the clarity and professionalism of the visuals, leading to successful funding acquisition.</a:t>
            </a:r>
          </a:p>
        </p:txBody>
      </p:sp>
      <p:sp>
        <p:nvSpPr>
          <p:cNvPr id="622" name="Click here to edit title-473">
            <a:extLst>
              <a:ext uri="{FF2B5EF4-FFF2-40B4-BE49-F238E27FC236}">
                <a16:creationId xmlns:a16="http://schemas.microsoft.com/office/drawing/2014/main" id="{111B4A49-B930-4A89-A1CD-6CA2B3D95AED}"/>
              </a:ext>
            </a:extLst>
          </p:cNvPr>
          <p:cNvSpPr txBox="1"/>
          <p:nvPr/>
        </p:nvSpPr>
        <p:spPr>
          <a:xfrm>
            <a:off x="1409700" y="993172"/>
            <a:ext cx="15516225" cy="685800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t">
            <a:spAutoFit/>
          </a:bodyPr>
          <a:lstStyle/>
          <a:p>
            <a:pPr algn="ctr">
              <a:lnSpc>
                <a:spcPts val="5292"/>
              </a:lnSpc>
            </a:pPr>
            <a:r>
              <a:rPr lang="en-US" sz="4200" spc="-84" dirty="0">
                <a:solidFill>
                  <a:srgbClr val="181C24">
                    <a:alpha val="100000"/>
                  </a:srgbClr>
                </a:solidFill>
                <a:latin typeface="IBM Plex Serif SemiBold" panose="00000700000000000000" pitchFamily="2" charset="0"/>
              </a:rPr>
              <a:t>Case Study: Successful Implementation</a:t>
            </a:r>
          </a:p>
        </p:txBody>
      </p:sp>
      <p:sp>
        <p:nvSpPr>
          <p:cNvPr id="624" name="Click here to edit label-445">
            <a:extLst>
              <a:ext uri="{FF2B5EF4-FFF2-40B4-BE49-F238E27FC236}">
                <a16:creationId xmlns:a16="http://schemas.microsoft.com/office/drawing/2014/main" id="{111B4A49-B930-4A89-A1CD-6CA2B3D95AED}"/>
              </a:ext>
            </a:extLst>
          </p:cNvPr>
          <p:cNvSpPr txBox="1"/>
          <p:nvPr/>
        </p:nvSpPr>
        <p:spPr>
          <a:xfrm>
            <a:off x="1409700" y="647700"/>
            <a:ext cx="15516225" cy="295275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t">
            <a:spAutoFit/>
          </a:bodyPr>
          <a:lstStyle/>
          <a:p>
            <a:pPr algn="ctr">
              <a:lnSpc>
                <a:spcPts val="2196"/>
              </a:lnSpc>
            </a:pPr>
            <a:r>
              <a:rPr lang="en-US" sz="1800" b="1" spc="180" dirty="0">
                <a:solidFill>
                  <a:srgbClr val="6E7177">
                    <a:alpha val="100000"/>
                  </a:srgbClr>
                </a:solidFill>
                <a:latin typeface="IBM Plex Sans" panose="00000700000000000000" pitchFamily="2" charset="0"/>
              </a:rPr>
              <a:t>INVESTOR PRESENTATION</a:t>
            </a:r>
          </a:p>
        </p:txBody>
      </p:sp>
      <p:sp>
        <p:nvSpPr>
          <p:cNvPr id="626" name="Click here to edit subtitle-488">
            <a:extLst>
              <a:ext uri="{FF2B5EF4-FFF2-40B4-BE49-F238E27FC236}">
                <a16:creationId xmlns:a16="http://schemas.microsoft.com/office/drawing/2014/main" id="{111B4A49-B930-4A89-A1CD-6CA2B3D95AED}"/>
              </a:ext>
            </a:extLst>
          </p:cNvPr>
          <p:cNvSpPr txBox="1"/>
          <p:nvPr/>
        </p:nvSpPr>
        <p:spPr>
          <a:xfrm>
            <a:off x="1409700" y="1714500"/>
            <a:ext cx="15516225" cy="409575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t">
            <a:spAutoFit/>
          </a:bodyPr>
          <a:lstStyle/>
          <a:p>
            <a:pPr algn="ctr">
              <a:lnSpc>
                <a:spcPts val="3108"/>
              </a:lnSpc>
            </a:pPr>
            <a:r>
              <a:rPr lang="en-US" sz="2100" spc="-21" dirty="0">
                <a:solidFill>
                  <a:srgbClr val="6E7177">
                    <a:alpha val="100000"/>
                  </a:srgbClr>
                </a:solidFill>
                <a:latin typeface="IBM Plex Sans" panose="00000700000000000000" pitchFamily="2" charset="0"/>
              </a:rPr>
              <a:t>Enhancing Investor Presentations with Presentations.AI</a:t>
            </a:r>
          </a:p>
        </p:txBody>
      </p:sp>
    </p:spTree>
    <p:extLst>
      <p:ext uri="{BB962C8B-B14F-4D97-AF65-F5344CB8AC3E}">
        <p14:creationId xmlns:p14="http://schemas.microsoft.com/office/powerpoint/2010/main" val="3648047976"/>
      </p:ext>
    </p:extLst>
  </p:cSld>
  <p:clrMapOvr>
    <a:masterClrMapping/>
  </p:clrMapOvr>
  <p:transition spd="med" p14:dur="700" advClick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200"/>
                                        <p:tgtEl>
                                          <p:spTgt spid="5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.074074075 L 0 0 E" pathEditMode="relative" ptsTypes="">
                                      <p:cBhvr>
                                        <p:cTn id="590" dur="1200" fill="hold"/>
                                        <p:tgtEl>
                                          <p:spTgt spid="58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" presetID="10" presetClass="entr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200"/>
                                        <p:tgtEl>
                                          <p:spTgt spid="5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033549E-06 0.074074075 L 1.3033549E-06 0 E" pathEditMode="relative" ptsTypes="">
                                      <p:cBhvr>
                                        <p:cTn id="592" dur="1200" fill="hold"/>
                                        <p:tgtEl>
                                          <p:spTgt spid="59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" presetID="10" presetClass="entr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200"/>
                                        <p:tgtEl>
                                          <p:spTgt spid="5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.074074075 L 0 0 E" pathEditMode="relative" ptsTypes="">
                                      <p:cBhvr>
                                        <p:cTn id="594" dur="1200" fill="hold"/>
                                        <p:tgtEl>
                                          <p:spTgt spid="59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" presetID="10" presetClass="entr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200"/>
                                        <p:tgtEl>
                                          <p:spTgt spid="5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550323E-06 0.074074075 L -1.9550323E-06 0 E" pathEditMode="relative" ptsTypes="">
                                      <p:cBhvr>
                                        <p:cTn id="596" dur="1200" fill="hold"/>
                                        <p:tgtEl>
                                          <p:spTgt spid="5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" presetID="10" presetClass="entr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5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" presetID="10" presetClass="entr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" presetID="64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3.1789145E-07 0.046295136 L -3.1789145E-07 -1.1585377E-06 E" pathEditMode="relative" ptsTypes="">
                                      <p:cBhvr>
                                        <p:cTn id="599" dur="1000" fill="hold"/>
                                        <p:tgtEl>
                                          <p:spTgt spid="5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" presetID="10" presetClass="entr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" presetID="64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1.3033549E-06 0.04629802 L 1.3033549E-06 1.723678E-06 E" pathEditMode="relative" ptsTypes="">
                                      <p:cBhvr>
                                        <p:cTn id="601" dur="1000" fill="hold"/>
                                        <p:tgtEl>
                                          <p:spTgt spid="60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" presetID="10" presetClass="entr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" presetID="64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 0.04629977 L 0 3.475613E-06 E" pathEditMode="relative" ptsTypes="">
                                      <p:cBhvr>
                                        <p:cTn id="603" dur="1000" fill="hold"/>
                                        <p:tgtEl>
                                          <p:spTgt spid="60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" presetID="10" presetClass="entr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" presetID="64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 0.046297453 L 0 1.1585377E-06 E" pathEditMode="relative" ptsTypes="">
                                      <p:cBhvr>
                                        <p:cTn id="605" dur="1000" fill="hold"/>
                                        <p:tgtEl>
                                          <p:spTgt spid="60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" presetID="10" presetClass="entr" presetSubtype="0" accel="50000" decel="50000" fill="hold" nodeType="withEffect">
                                  <p:stCondLst>
                                    <p:cond delay="114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" presetID="64" presetClass="path" presetSubtype="0" accel="50000" decel="50000" fill="hold" nodeType="withEffect">
                                  <p:stCondLst>
                                    <p:cond delay="1140"/>
                                  </p:stCondLst>
                                  <p:childTnLst>
                                    <p:animMotion origin="layout" path="M -9.536743E-07 0.046295166 L -9.536743E-07 -1.1302807E-06 E" pathEditMode="relative" ptsTypes="">
                                      <p:cBhvr>
                                        <p:cTn id="607" dur="1000" fill="hold"/>
                                        <p:tgtEl>
                                          <p:spTgt spid="60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" presetID="10" presetClass="entr" presetSubtype="0" accel="50000" decel="50000" fill="hold" nodeType="withEffect">
                                  <p:stCondLst>
                                    <p:cond delay="114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" presetID="64" presetClass="path" presetSubtype="0" accel="50000" decel="50000" fill="hold" nodeType="withEffect">
                                  <p:stCondLst>
                                    <p:cond delay="1140"/>
                                  </p:stCondLst>
                                  <p:childTnLst>
                                    <p:animMotion origin="layout" path="M 6.357829E-07 0.04629805 L 6.357829E-07 1.7519351E-06 E" pathEditMode="relative" ptsTypes="">
                                      <p:cBhvr>
                                        <p:cTn id="609" dur="1000" fill="hold"/>
                                        <p:tgtEl>
                                          <p:spTgt spid="60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" presetID="10" presetClass="entr" presetSubtype="0" accel="50000" decel="50000" fill="hold" nodeType="withEffect">
                                  <p:stCondLst>
                                    <p:cond delay="114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" presetID="64" presetClass="path" presetSubtype="0" accel="50000" decel="50000" fill="hold" nodeType="withEffect">
                                  <p:stCondLst>
                                    <p:cond delay="1140"/>
                                  </p:stCondLst>
                                  <p:childTnLst>
                                    <p:animMotion origin="layout" path="M -2.6067098E-06 0.046296295 L -2.6067098E-06 0 E" pathEditMode="relative" ptsTypes="">
                                      <p:cBhvr>
                                        <p:cTn id="611" dur="1000" fill="hold"/>
                                        <p:tgtEl>
                                          <p:spTgt spid="6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" presetID="10" presetClass="entr" presetSubtype="0" accel="50000" decel="50000" fill="hold" nodeType="withEffect">
                                  <p:stCondLst>
                                    <p:cond delay="114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" presetID="64" presetClass="path" presetSubtype="0" accel="50000" decel="50000" fill="hold" nodeType="withEffect">
                                  <p:stCondLst>
                                    <p:cond delay="1140"/>
                                  </p:stCondLst>
                                  <p:childTnLst>
                                    <p:animMotion origin="layout" path="M -2.6067098E-06 0.04629166 L -2.6067098E-06 -4.6341506E-06 E" pathEditMode="relative" ptsTypes="">
                                      <p:cBhvr>
                                        <p:cTn id="613" dur="1000" fill="hold"/>
                                        <p:tgtEl>
                                          <p:spTgt spid="6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" presetID="10" presetClass="entr" presetSubtype="0" accel="50000" decel="50000" fill="hold" nodeType="withEffect">
                                  <p:stCondLst>
                                    <p:cond delay="128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" presetID="64" presetClass="path" presetSubtype="0" accel="50000" decel="50000" fill="hold" nodeType="withEffect">
                                  <p:stCondLst>
                                    <p:cond delay="1280"/>
                                  </p:stCondLst>
                                  <p:childTnLst>
                                    <p:animMotion origin="layout" path="M -3.1789145E-07 0.046295166 L -3.1789145E-07 -1.1302807E-06 E" pathEditMode="relative" ptsTypes="">
                                      <p:cBhvr>
                                        <p:cTn id="615" dur="1000" fill="hold"/>
                                        <p:tgtEl>
                                          <p:spTgt spid="6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" presetID="10" presetClass="entr" presetSubtype="0" accel="50000" decel="50000" fill="hold" nodeType="withEffect">
                                  <p:stCondLst>
                                    <p:cond delay="128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" presetID="64" presetClass="path" presetSubtype="0" accel="50000" decel="50000" fill="hold" nodeType="withEffect">
                                  <p:stCondLst>
                                    <p:cond delay="1280"/>
                                  </p:stCondLst>
                                  <p:childTnLst>
                                    <p:animMotion origin="layout" path="M 1.3033549E-06 0.04629805 L 1.3033549E-06 1.7519351E-06 E" pathEditMode="relative" ptsTypes="">
                                      <p:cBhvr>
                                        <p:cTn id="617" dur="1000" fill="hold"/>
                                        <p:tgtEl>
                                          <p:spTgt spid="6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" presetID="10" presetClass="entr" presetSubtype="0" accel="50000" decel="50000" fill="hold" nodeType="withEffect">
                                  <p:stCondLst>
                                    <p:cond delay="128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" presetID="64" presetClass="path" presetSubtype="0" accel="50000" decel="50000" fill="hold" nodeType="withEffect">
                                  <p:stCondLst>
                                    <p:cond delay="1280"/>
                                  </p:stCondLst>
                                  <p:childTnLst>
                                    <p:animMotion origin="layout" path="M 0 0.046295732 L 0 -5.6514034E-07 E" pathEditMode="relative" ptsTypes="">
                                      <p:cBhvr>
                                        <p:cTn id="619" dur="1000" fill="hold"/>
                                        <p:tgtEl>
                                          <p:spTgt spid="6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" presetID="10" presetClass="entr" presetSubtype="0" accel="50000" decel="50000" fill="hold" nodeType="withEffect">
                                  <p:stCondLst>
                                    <p:cond delay="128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" presetID="64" presetClass="path" presetSubtype="0" accel="50000" decel="50000" fill="hold" nodeType="withEffect">
                                  <p:stCondLst>
                                    <p:cond delay="1280"/>
                                  </p:stCondLst>
                                  <p:childTnLst>
                                    <p:animMotion origin="layout" path="M 0 0.046293415 L 0 -2.8822158E-06 E" pathEditMode="relative" ptsTypes="">
                                      <p:cBhvr>
                                        <p:cTn id="621" dur="1000" fill="hold"/>
                                        <p:tgtEl>
                                          <p:spTgt spid="6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" presetID="10" presetClass="entr" presetSubtype="0" accel="50000" decel="5000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600"/>
                                        <p:tgtEl>
                                          <p:spTgt spid="6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" presetID="64" presetClass="path" presetSubtype="0" accel="50000" decel="5000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animMotion origin="layout" path="M 0 0.04629225 L 0 -4.0478176E-06 E" pathEditMode="relative" ptsTypes="">
                                      <p:cBhvr>
                                        <p:cTn id="623" dur="600" fill="hold"/>
                                        <p:tgtEl>
                                          <p:spTgt spid="6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" presetID="10" presetClass="entr" presetSubtype="0" accel="50000" decel="5000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600"/>
                                        <p:tgtEl>
                                          <p:spTgt spid="6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" presetID="64" presetClass="path" presetSubtype="0" accel="50000" decel="5000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0 0.046296295 L 0 0 E" pathEditMode="relative" ptsTypes="">
                                      <p:cBhvr>
                                        <p:cTn id="625" dur="600" fill="hold"/>
                                        <p:tgtEl>
                                          <p:spTgt spid="6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" presetID="10" presetClass="entr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600"/>
                                        <p:tgtEl>
                                          <p:spTgt spid="6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" presetID="64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 0.046296295 L 0 0 E" pathEditMode="relative" ptsTypes="">
                                      <p:cBhvr>
                                        <p:cTn id="627" dur="600" fill="hold"/>
                                        <p:tgtEl>
                                          <p:spTgt spid="6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9" grpId="0"/>
      <p:bldP spid="589" grpId="0"/>
      <p:bldP spid="591" grpId="0"/>
      <p:bldP spid="591" grpId="0"/>
      <p:bldP spid="593" grpId="0"/>
      <p:bldP spid="593" grpId="0"/>
      <p:bldP spid="595" grpId="0"/>
      <p:bldP spid="595" grpId="0"/>
      <p:bldP spid="597" grpId="0"/>
      <p:bldP spid="598" grpId="0"/>
      <p:bldP spid="598" grpId="0"/>
      <p:bldP spid="600" grpId="0"/>
      <p:bldP spid="600" grpId="0"/>
      <p:bldP spid="602" grpId="0"/>
      <p:bldP spid="602" grpId="0"/>
      <p:bldP spid="604" grpId="0"/>
      <p:bldP spid="604" grpId="0"/>
      <p:bldP spid="606" grpId="0"/>
      <p:bldP spid="606" grpId="0"/>
      <p:bldP spid="608" grpId="0"/>
      <p:bldP spid="608" grpId="0"/>
      <p:bldP spid="610" grpId="0"/>
      <p:bldP spid="610" grpId="0"/>
      <p:bldP spid="612" grpId="0"/>
      <p:bldP spid="612" grpId="0"/>
      <p:bldP spid="614" grpId="0"/>
      <p:bldP spid="614" grpId="0"/>
      <p:bldP spid="616" grpId="0"/>
      <p:bldP spid="616" grpId="0"/>
      <p:bldP spid="618" grpId="0"/>
      <p:bldP spid="618" grpId="0"/>
      <p:bldP spid="620" grpId="0"/>
      <p:bldP spid="620" grpId="0"/>
      <p:bldP spid="622" grpId="0"/>
      <p:bldP spid="622" grpId="0"/>
      <p:bldP spid="624" grpId="0"/>
      <p:bldP spid="624" grpId="0"/>
      <p:bldP spid="626" grpId="0"/>
      <p:bldP spid="626" grpId="0"/>
    </p:bldLst>
  </p:timing>
</p:sld>
</file>

<file path=ppt/slides/slide8.xml><?xml version="1.0" encoding="utf-8"?>
<p:sld xmlns:a16="http://schemas.microsoft.com/office/drawing/2014/main" xmlns:asvg="http://schemas.microsoft.com/office/drawing/2016/SVG/main" xmlns:a14="http://schemas.microsoft.com/office/drawing/2010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628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0" name="Rect">
            <a:extLst>
              <a:ext uri="{FF2B5EF4-FFF2-40B4-BE49-F238E27FC236}">
                <a16:creationId xmlns:a16="http://schemas.microsoft.com/office/drawing/2014/main" id="{A8642F66-C0BB-4949-9A9C-024B120A5D52}"/>
              </a:ext>
            </a:extLst>
          </p:cNvPr>
          <p:cNvPicPr>
            <a:picLocks noChangeAspect="1"/>
          </p:cNvPicPr>
          <p:nvPr/>
        </p:nvPicPr>
        <p:blipFill rotWithShape="1">
          <a:blip r:embed="rId203">
            <a:alphaModFix amt="100000"/>
          </a:blip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631" name="Rect">
            <a:extLst>
              <a:ext uri="{FF2B5EF4-FFF2-40B4-BE49-F238E27FC236}">
                <a16:creationId xmlns:a16="http://schemas.microsoft.com/office/drawing/2014/main" id="{A8642F66-C0BB-4949-9A9C-024B120A5D52}"/>
              </a:ext>
            </a:extLst>
          </p:cNvPr>
          <p:cNvPicPr>
            <a:picLocks noChangeAspect="1"/>
          </p:cNvPicPr>
          <p:nvPr/>
        </p:nvPicPr>
        <p:blipFill rotWithShape="1">
          <a:blip r:embed="rId205">
            <a:alphaModFix amt="100000"/>
          </a:blip>
          <a:stretch/>
        </p:blipFill>
        <p:spPr>
          <a:xfrm>
            <a:off x="0" y="0"/>
            <a:ext cx="5715000" cy="5715000"/>
          </a:xfrm>
          <a:prstGeom prst="rect">
            <a:avLst/>
          </a:prstGeom>
        </p:spPr>
      </p:pic>
      <p:pic>
        <p:nvPicPr>
          <p:cNvPr id="633" name="Rect">
            <a:extLst>
              <a:ext uri="{FF2B5EF4-FFF2-40B4-BE49-F238E27FC236}">
                <a16:creationId xmlns:a16="http://schemas.microsoft.com/office/drawing/2014/main" id="{A8642F66-C0BB-4949-9A9C-024B120A5D52}"/>
              </a:ext>
            </a:extLst>
          </p:cNvPr>
          <p:cNvPicPr>
            <a:picLocks noChangeAspect="1"/>
          </p:cNvPicPr>
          <p:nvPr/>
        </p:nvPicPr>
        <p:blipFill rotWithShape="1">
          <a:blip r:embed="rId207">
            <a:alphaModFix amt="100000"/>
          </a:blip>
          <a:stretch/>
        </p:blipFill>
        <p:spPr>
          <a:xfrm>
            <a:off x="8046815" y="0"/>
            <a:ext cx="10239375" cy="10287000"/>
          </a:xfrm>
          <a:prstGeom prst="rect">
            <a:avLst/>
          </a:prstGeom>
        </p:spPr>
      </p:pic>
      <p:pic>
        <p:nvPicPr>
          <p:cNvPr id="635" name="layoutShapeInnerChild7">
            <a:extLst>
              <a:ext uri="{FF2B5EF4-FFF2-40B4-BE49-F238E27FC236}">
                <a16:creationId xmlns:a16="http://schemas.microsoft.com/office/drawing/2014/main" id="{A8642F66-C0BB-4949-9A9C-024B120A5D52}"/>
              </a:ext>
            </a:extLst>
          </p:cNvPr>
          <p:cNvPicPr>
            <a:picLocks noChangeAspect="1"/>
          </p:cNvPicPr>
          <p:nvPr/>
        </p:nvPicPr>
        <p:blipFill rotWithShape="1">
          <a:blip r:embed="rId210">
            <a:alphaModFix amt="100000"/>
            <a:extLst>
              <a:ext uri="{0304F72B-AB40-453D-B5DB-18AB6AB044F9}">
                <asvg:svgBlip xmlns:r="http://schemas.openxmlformats.org/officeDocument/2006/relationships" xmlns:asvg="http://schemas.microsoft.com/office/drawing/2016/SVG/main" r:embed="rId209"/>
                <a14:useLocalDpi xmlns:a14="http://schemas.microsoft.com/office/drawing/2010/main" val="0"/>
              </a:ext>
            </a:extLst>
          </a:blip>
          <a:srcRect l="0" t="0" r="0" b="0"/>
          <a:stretch/>
        </p:blipFill>
        <p:spPr>
          <a:xfrm>
            <a:off x="15963900" y="5448300"/>
            <a:ext cx="2324100" cy="4834681"/>
          </a:xfrm>
          <a:prstGeom prst="rect">
            <a:avLst/>
          </a:prstGeom>
        </p:spPr>
      </p:pic>
      <p:pic>
        <p:nvPicPr>
          <p:cNvPr id="637" name="layoutShapeInnerChild9">
            <a:extLst>
              <a:ext uri="{FF2B5EF4-FFF2-40B4-BE49-F238E27FC236}">
                <a16:creationId xmlns:a16="http://schemas.microsoft.com/office/drawing/2014/main" id="{A8642F66-C0BB-4949-9A9C-024B120A5D52}"/>
              </a:ext>
            </a:extLst>
          </p:cNvPr>
          <p:cNvPicPr>
            <a:picLocks noChangeAspect="1"/>
          </p:cNvPicPr>
          <p:nvPr/>
        </p:nvPicPr>
        <p:blipFill rotWithShape="1">
          <a:blip r:embed="rId213">
            <a:alphaModFix amt="100000"/>
            <a:extLst>
              <a:ext uri="{04C67C64-22A1-4D24-8BE1-7BA3D5751A35}">
                <asvg:svgBlip xmlns:r="http://schemas.openxmlformats.org/officeDocument/2006/relationships" xmlns:asvg="http://schemas.microsoft.com/office/drawing/2016/SVG/main" r:embed="rId212"/>
                <a14:useLocalDpi xmlns:a14="http://schemas.microsoft.com/office/drawing/2010/main" val="0"/>
              </a:ext>
            </a:extLst>
          </a:blip>
          <a:srcRect l="0" t="0" r="0" b="0"/>
          <a:stretch/>
        </p:blipFill>
        <p:spPr>
          <a:xfrm>
            <a:off x="0" y="514350"/>
            <a:ext cx="1947119" cy="5143500"/>
          </a:xfrm>
          <a:prstGeom prst="rect">
            <a:avLst/>
          </a:prstGeom>
        </p:spPr>
      </p:pic>
      <p:pic>
        <p:nvPicPr>
          <p:cNvPr id="639" name="Rect">
            <a:extLst>
              <a:ext uri="{FF2B5EF4-FFF2-40B4-BE49-F238E27FC236}">
                <a16:creationId xmlns:a16="http://schemas.microsoft.com/office/drawing/2014/main" id="{A8642F66-C0BB-4949-9A9C-024B120A5D52}"/>
              </a:ext>
            </a:extLst>
          </p:cNvPr>
          <p:cNvPicPr>
            <a:picLocks noChangeAspect="1"/>
          </p:cNvPicPr>
          <p:nvPr/>
        </p:nvPicPr>
        <p:blipFill rotWithShape="1">
          <a:blip r:embed="rId215">
            <a:alphaModFix amt="100000"/>
          </a:blip>
          <a:stretch/>
        </p:blipFill>
        <p:spPr>
          <a:xfrm>
            <a:off x="1409700" y="3514130"/>
            <a:ext cx="7639050" cy="2466975"/>
          </a:xfrm>
          <a:prstGeom prst="rect">
            <a:avLst/>
          </a:prstGeom>
        </p:spPr>
      </p:pic>
      <p:pic>
        <p:nvPicPr>
          <p:cNvPr id="641" name="imageNode0">
            <a:extLst>
              <a:ext uri="{FF2B5EF4-FFF2-40B4-BE49-F238E27FC236}">
                <a16:creationId xmlns:a16="http://schemas.microsoft.com/office/drawing/2014/main" id="{A8642F66-C0BB-4949-9A9C-024B120A5D52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217">
            <a:alphaModFix amt="100000"/>
          </a:blip>
          <a:stretch/>
        </p:blipFill>
        <p:spPr>
          <a:xfrm>
            <a:off x="1714500" y="4016407"/>
            <a:ext cx="1466850" cy="1466850"/>
          </a:xfrm>
          <a:prstGeom prst="rect">
            <a:avLst/>
          </a:prstGeom>
        </p:spPr>
      </p:pic>
      <p:sp>
        <p:nvSpPr>
          <p:cNvPr id="643" name="Primary Heading-0">
            <a:extLst>
              <a:ext uri="{FF2B5EF4-FFF2-40B4-BE49-F238E27FC236}">
                <a16:creationId xmlns:a16="http://schemas.microsoft.com/office/drawing/2014/main" id="{111B4A49-B930-4A89-A1CD-6CA2B3D95AED}"/>
              </a:ext>
            </a:extLst>
          </p:cNvPr>
          <p:cNvSpPr txBox="1"/>
          <p:nvPr/>
        </p:nvSpPr>
        <p:spPr>
          <a:xfrm>
            <a:off x="3482245" y="3818954"/>
            <a:ext cx="5305425" cy="381000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t">
            <a:spAutoFit/>
          </a:bodyPr>
          <a:lstStyle/>
          <a:p>
            <a:pPr algn="l">
              <a:lnSpc>
                <a:spcPts val="2940"/>
              </a:lnSpc>
            </a:pPr>
            <a:r>
              <a:rPr lang="en-US" sz="2100" spc="-42" dirty="0">
                <a:solidFill>
                  <a:srgbClr val="181C24">
                    <a:alpha val="100000"/>
                  </a:srgbClr>
                </a:solidFill>
                <a:latin typeface="IBM Plex Serif SemiBold" panose="00000700000000000000" pitchFamily="2" charset="0"/>
              </a:rPr>
              <a:t>Focus on User Experience</a:t>
            </a:r>
          </a:p>
        </p:txBody>
      </p:sp>
      <p:sp>
        <p:nvSpPr>
          <p:cNvPr id="645" name="Description of a primary heading-0">
            <a:extLst>
              <a:ext uri="{FF2B5EF4-FFF2-40B4-BE49-F238E27FC236}">
                <a16:creationId xmlns:a16="http://schemas.microsoft.com/office/drawing/2014/main" id="{111B4A49-B930-4A89-A1CD-6CA2B3D95AED}"/>
              </a:ext>
            </a:extLst>
          </p:cNvPr>
          <p:cNvSpPr txBox="1"/>
          <p:nvPr/>
        </p:nvSpPr>
        <p:spPr>
          <a:xfrm>
            <a:off x="3482245" y="4287393"/>
            <a:ext cx="5305425" cy="1400175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t">
            <a:spAutoFit/>
          </a:bodyPr>
          <a:lstStyle/>
          <a:p>
            <a:pPr algn="l">
              <a:lnSpc>
                <a:spcPts val="2736"/>
              </a:lnSpc>
            </a:pPr>
            <a:r>
              <a:rPr lang="en-US" sz="1800" spc="-18" dirty="0">
                <a:solidFill>
                  <a:srgbClr val="181C24">
                    <a:alpha val="100000"/>
                  </a:srgbClr>
                </a:solidFill>
                <a:latin typeface="IBM Plex Sans" panose="00000700000000000000" pitchFamily="2" charset="0"/>
              </a:rPr>
              <a:t>Prioritizing an intuitive user interface ensured that even non-technical users could navigate the platform easily, enhancing user satisfaction and accessibility.</a:t>
            </a:r>
          </a:p>
        </p:txBody>
      </p:sp>
      <p:pic>
        <p:nvPicPr>
          <p:cNvPr id="647" name="Rect">
            <a:extLst>
              <a:ext uri="{FF2B5EF4-FFF2-40B4-BE49-F238E27FC236}">
                <a16:creationId xmlns:a16="http://schemas.microsoft.com/office/drawing/2014/main" id="{A8642F66-C0BB-4949-9A9C-024B120A5D52}"/>
              </a:ext>
            </a:extLst>
          </p:cNvPr>
          <p:cNvPicPr>
            <a:picLocks noChangeAspect="1"/>
          </p:cNvPicPr>
          <p:nvPr/>
        </p:nvPicPr>
        <p:blipFill rotWithShape="1">
          <a:blip r:embed="rId219">
            <a:alphaModFix amt="100000"/>
          </a:blip>
          <a:stretch/>
        </p:blipFill>
        <p:spPr>
          <a:xfrm>
            <a:off x="9239250" y="3514130"/>
            <a:ext cx="7639050" cy="2466975"/>
          </a:xfrm>
          <a:prstGeom prst="rect">
            <a:avLst/>
          </a:prstGeom>
        </p:spPr>
      </p:pic>
      <p:pic>
        <p:nvPicPr>
          <p:cNvPr id="649" name="imageNode1">
            <a:extLst>
              <a:ext uri="{FF2B5EF4-FFF2-40B4-BE49-F238E27FC236}">
                <a16:creationId xmlns:a16="http://schemas.microsoft.com/office/drawing/2014/main" id="{A8642F66-C0BB-4949-9A9C-024B120A5D52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221">
            <a:alphaModFix amt="100000"/>
          </a:blip>
          <a:stretch/>
        </p:blipFill>
        <p:spPr>
          <a:xfrm>
            <a:off x="9544050" y="4016407"/>
            <a:ext cx="1466850" cy="1466850"/>
          </a:xfrm>
          <a:prstGeom prst="rect">
            <a:avLst/>
          </a:prstGeom>
        </p:spPr>
      </p:pic>
      <p:sp>
        <p:nvSpPr>
          <p:cNvPr id="651" name="Primary Heading-1">
            <a:extLst>
              <a:ext uri="{FF2B5EF4-FFF2-40B4-BE49-F238E27FC236}">
                <a16:creationId xmlns:a16="http://schemas.microsoft.com/office/drawing/2014/main" id="{111B4A49-B930-4A89-A1CD-6CA2B3D95AED}"/>
              </a:ext>
            </a:extLst>
          </p:cNvPr>
          <p:cNvSpPr txBox="1"/>
          <p:nvPr/>
        </p:nvSpPr>
        <p:spPr>
          <a:xfrm>
            <a:off x="11311795" y="3818954"/>
            <a:ext cx="5305425" cy="381000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t">
            <a:spAutoFit/>
          </a:bodyPr>
          <a:lstStyle/>
          <a:p>
            <a:pPr algn="l">
              <a:lnSpc>
                <a:spcPts val="2940"/>
              </a:lnSpc>
            </a:pPr>
            <a:r>
              <a:rPr lang="en-US" sz="2100" spc="-42" dirty="0">
                <a:solidFill>
                  <a:srgbClr val="181C24">
                    <a:alpha val="100000"/>
                  </a:srgbClr>
                </a:solidFill>
                <a:latin typeface="IBM Plex Serif SemiBold" panose="00000700000000000000" pitchFamily="2" charset="0"/>
              </a:rPr>
              <a:t>Incorporation of AI Features</a:t>
            </a:r>
          </a:p>
        </p:txBody>
      </p:sp>
      <p:sp>
        <p:nvSpPr>
          <p:cNvPr id="653" name="Description of a primary heading-1">
            <a:extLst>
              <a:ext uri="{FF2B5EF4-FFF2-40B4-BE49-F238E27FC236}">
                <a16:creationId xmlns:a16="http://schemas.microsoft.com/office/drawing/2014/main" id="{111B4A49-B930-4A89-A1CD-6CA2B3D95AED}"/>
              </a:ext>
            </a:extLst>
          </p:cNvPr>
          <p:cNvSpPr txBox="1"/>
          <p:nvPr/>
        </p:nvSpPr>
        <p:spPr>
          <a:xfrm>
            <a:off x="11311795" y="4287393"/>
            <a:ext cx="5305425" cy="1400175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t">
            <a:spAutoFit/>
          </a:bodyPr>
          <a:lstStyle/>
          <a:p>
            <a:pPr algn="l">
              <a:lnSpc>
                <a:spcPts val="2736"/>
              </a:lnSpc>
            </a:pPr>
            <a:r>
              <a:rPr lang="en-US" sz="1800" spc="-18" dirty="0">
                <a:solidFill>
                  <a:srgbClr val="181C24">
                    <a:alpha val="100000"/>
                  </a:srgbClr>
                </a:solidFill>
                <a:latin typeface="IBM Plex Sans" panose="00000700000000000000" pitchFamily="2" charset="0"/>
              </a:rPr>
              <a:t>Investing in sophisticated AI algorithms allowed for personalized content generation, making the platform stand out in a crowded market and attracting more users.</a:t>
            </a:r>
          </a:p>
        </p:txBody>
      </p:sp>
      <p:pic>
        <p:nvPicPr>
          <p:cNvPr id="655" name="Rect">
            <a:extLst>
              <a:ext uri="{FF2B5EF4-FFF2-40B4-BE49-F238E27FC236}">
                <a16:creationId xmlns:a16="http://schemas.microsoft.com/office/drawing/2014/main" id="{A8642F66-C0BB-4949-9A9C-024B120A5D52}"/>
              </a:ext>
            </a:extLst>
          </p:cNvPr>
          <p:cNvPicPr>
            <a:picLocks noChangeAspect="1"/>
          </p:cNvPicPr>
          <p:nvPr/>
        </p:nvPicPr>
        <p:blipFill rotWithShape="1">
          <a:blip r:embed="rId223">
            <a:alphaModFix amt="100000"/>
          </a:blip>
          <a:stretch/>
        </p:blipFill>
        <p:spPr>
          <a:xfrm>
            <a:off x="1409700" y="6172200"/>
            <a:ext cx="7639050" cy="2466975"/>
          </a:xfrm>
          <a:prstGeom prst="rect">
            <a:avLst/>
          </a:prstGeom>
        </p:spPr>
      </p:pic>
      <p:pic>
        <p:nvPicPr>
          <p:cNvPr id="657" name="imageNode2">
            <a:extLst>
              <a:ext uri="{FF2B5EF4-FFF2-40B4-BE49-F238E27FC236}">
                <a16:creationId xmlns:a16="http://schemas.microsoft.com/office/drawing/2014/main" id="{A8642F66-C0BB-4949-9A9C-024B120A5D52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225">
            <a:alphaModFix amt="100000"/>
          </a:blip>
          <a:stretch/>
        </p:blipFill>
        <p:spPr>
          <a:xfrm>
            <a:off x="1714500" y="6674453"/>
            <a:ext cx="1466850" cy="1466850"/>
          </a:xfrm>
          <a:prstGeom prst="rect">
            <a:avLst/>
          </a:prstGeom>
        </p:spPr>
      </p:pic>
      <p:sp>
        <p:nvSpPr>
          <p:cNvPr id="659" name="Primary Heading-2">
            <a:extLst>
              <a:ext uri="{FF2B5EF4-FFF2-40B4-BE49-F238E27FC236}">
                <a16:creationId xmlns:a16="http://schemas.microsoft.com/office/drawing/2014/main" id="{111B4A49-B930-4A89-A1CD-6CA2B3D95AED}"/>
              </a:ext>
            </a:extLst>
          </p:cNvPr>
          <p:cNvSpPr txBox="1"/>
          <p:nvPr/>
        </p:nvSpPr>
        <p:spPr>
          <a:xfrm>
            <a:off x="3482245" y="6477000"/>
            <a:ext cx="5305425" cy="381000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t">
            <a:spAutoFit/>
          </a:bodyPr>
          <a:lstStyle/>
          <a:p>
            <a:pPr algn="l">
              <a:lnSpc>
                <a:spcPts val="2940"/>
              </a:lnSpc>
            </a:pPr>
            <a:r>
              <a:rPr lang="en-US" sz="2100" spc="-42" dirty="0">
                <a:solidFill>
                  <a:srgbClr val="181C24">
                    <a:alpha val="100000"/>
                  </a:srgbClr>
                </a:solidFill>
                <a:latin typeface="IBM Plex Serif SemiBold" panose="00000700000000000000" pitchFamily="2" charset="0"/>
              </a:rPr>
              <a:t>Agile Development</a:t>
            </a:r>
          </a:p>
        </p:txBody>
      </p:sp>
      <p:sp>
        <p:nvSpPr>
          <p:cNvPr id="661" name="Description of a primary heading-2">
            <a:extLst>
              <a:ext uri="{FF2B5EF4-FFF2-40B4-BE49-F238E27FC236}">
                <a16:creationId xmlns:a16="http://schemas.microsoft.com/office/drawing/2014/main" id="{111B4A49-B930-4A89-A1CD-6CA2B3D95AED}"/>
              </a:ext>
            </a:extLst>
          </p:cNvPr>
          <p:cNvSpPr txBox="1"/>
          <p:nvPr/>
        </p:nvSpPr>
        <p:spPr>
          <a:xfrm>
            <a:off x="3482245" y="6945535"/>
            <a:ext cx="5305425" cy="1400175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t">
            <a:spAutoFit/>
          </a:bodyPr>
          <a:lstStyle/>
          <a:p>
            <a:pPr algn="l">
              <a:lnSpc>
                <a:spcPts val="2736"/>
              </a:lnSpc>
            </a:pPr>
            <a:r>
              <a:rPr lang="en-US" sz="1800" spc="-18" dirty="0">
                <a:solidFill>
                  <a:srgbClr val="181C24">
                    <a:alpha val="100000"/>
                  </a:srgbClr>
                </a:solidFill>
                <a:latin typeface="IBM Plex Sans" panose="00000700000000000000" pitchFamily="2" charset="0"/>
              </a:rPr>
              <a:t>Adopting an agile methodology enabled rapid iterations based on user feedback, resulting in continuous improvement of the platform's functionality and overall user satisfaction.</a:t>
            </a:r>
          </a:p>
        </p:txBody>
      </p:sp>
      <p:pic>
        <p:nvPicPr>
          <p:cNvPr id="663" name="Rect">
            <a:extLst>
              <a:ext uri="{FF2B5EF4-FFF2-40B4-BE49-F238E27FC236}">
                <a16:creationId xmlns:a16="http://schemas.microsoft.com/office/drawing/2014/main" id="{A8642F66-C0BB-4949-9A9C-024B120A5D52}"/>
              </a:ext>
            </a:extLst>
          </p:cNvPr>
          <p:cNvPicPr>
            <a:picLocks noChangeAspect="1"/>
          </p:cNvPicPr>
          <p:nvPr/>
        </p:nvPicPr>
        <p:blipFill rotWithShape="1">
          <a:blip r:embed="rId227">
            <a:alphaModFix amt="100000"/>
          </a:blip>
          <a:stretch/>
        </p:blipFill>
        <p:spPr>
          <a:xfrm>
            <a:off x="9239250" y="6172200"/>
            <a:ext cx="7639050" cy="2466975"/>
          </a:xfrm>
          <a:prstGeom prst="rect">
            <a:avLst/>
          </a:prstGeom>
        </p:spPr>
      </p:pic>
      <p:pic>
        <p:nvPicPr>
          <p:cNvPr id="665" name="imageNode3">
            <a:extLst>
              <a:ext uri="{FF2B5EF4-FFF2-40B4-BE49-F238E27FC236}">
                <a16:creationId xmlns:a16="http://schemas.microsoft.com/office/drawing/2014/main" id="{A8642F66-C0BB-4949-9A9C-024B120A5D52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229">
            <a:alphaModFix amt="100000"/>
          </a:blip>
          <a:stretch/>
        </p:blipFill>
        <p:spPr>
          <a:xfrm>
            <a:off x="9544050" y="6674453"/>
            <a:ext cx="1466850" cy="1466850"/>
          </a:xfrm>
          <a:prstGeom prst="rect">
            <a:avLst/>
          </a:prstGeom>
        </p:spPr>
      </p:pic>
      <p:sp>
        <p:nvSpPr>
          <p:cNvPr id="667" name="Primary Heading-3">
            <a:extLst>
              <a:ext uri="{FF2B5EF4-FFF2-40B4-BE49-F238E27FC236}">
                <a16:creationId xmlns:a16="http://schemas.microsoft.com/office/drawing/2014/main" id="{111B4A49-B930-4A89-A1CD-6CA2B3D95AED}"/>
              </a:ext>
            </a:extLst>
          </p:cNvPr>
          <p:cNvSpPr txBox="1"/>
          <p:nvPr/>
        </p:nvSpPr>
        <p:spPr>
          <a:xfrm>
            <a:off x="11311795" y="6477000"/>
            <a:ext cx="5305425" cy="381000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t">
            <a:spAutoFit/>
          </a:bodyPr>
          <a:lstStyle/>
          <a:p>
            <a:pPr algn="l">
              <a:lnSpc>
                <a:spcPts val="2940"/>
              </a:lnSpc>
            </a:pPr>
            <a:r>
              <a:rPr lang="en-US" sz="2100" spc="-42" dirty="0">
                <a:solidFill>
                  <a:srgbClr val="181C24">
                    <a:alpha val="100000"/>
                  </a:srgbClr>
                </a:solidFill>
                <a:latin typeface="IBM Plex Serif SemiBold" panose="00000700000000000000" pitchFamily="2" charset="0"/>
              </a:rPr>
              <a:t>Overall Impact</a:t>
            </a:r>
          </a:p>
        </p:txBody>
      </p:sp>
      <p:sp>
        <p:nvSpPr>
          <p:cNvPr id="669" name="Description of a primary heading-3">
            <a:extLst>
              <a:ext uri="{FF2B5EF4-FFF2-40B4-BE49-F238E27FC236}">
                <a16:creationId xmlns:a16="http://schemas.microsoft.com/office/drawing/2014/main" id="{111B4A49-B930-4A89-A1CD-6CA2B3D95AED}"/>
              </a:ext>
            </a:extLst>
          </p:cNvPr>
          <p:cNvSpPr txBox="1"/>
          <p:nvPr/>
        </p:nvSpPr>
        <p:spPr>
          <a:xfrm>
            <a:off x="11311795" y="6945535"/>
            <a:ext cx="5305425" cy="1400175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t">
            <a:spAutoFit/>
          </a:bodyPr>
          <a:lstStyle/>
          <a:p>
            <a:pPr algn="l">
              <a:lnSpc>
                <a:spcPts val="2736"/>
              </a:lnSpc>
            </a:pPr>
            <a:r>
              <a:rPr lang="en-US" sz="1800" spc="-18" dirty="0">
                <a:solidFill>
                  <a:srgbClr val="181C24">
                    <a:alpha val="100000"/>
                  </a:srgbClr>
                </a:solidFill>
                <a:latin typeface="IBM Plex Sans" panose="00000700000000000000" pitchFamily="2" charset="0"/>
              </a:rPr>
              <a:t>These decisions were pivotal in establishing Presentations.AI as a leading solution for presentation creation, driving its growth and success in the industry.</a:t>
            </a:r>
          </a:p>
        </p:txBody>
      </p:sp>
      <p:sp>
        <p:nvSpPr>
          <p:cNvPr id="671" name="Click here to edit title-454">
            <a:extLst>
              <a:ext uri="{FF2B5EF4-FFF2-40B4-BE49-F238E27FC236}">
                <a16:creationId xmlns:a16="http://schemas.microsoft.com/office/drawing/2014/main" id="{111B4A49-B930-4A89-A1CD-6CA2B3D95AED}"/>
              </a:ext>
            </a:extLst>
          </p:cNvPr>
          <p:cNvSpPr txBox="1"/>
          <p:nvPr/>
        </p:nvSpPr>
        <p:spPr>
          <a:xfrm>
            <a:off x="1409700" y="993172"/>
            <a:ext cx="15516225" cy="685800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t">
            <a:spAutoFit/>
          </a:bodyPr>
          <a:lstStyle/>
          <a:p>
            <a:pPr algn="ctr">
              <a:lnSpc>
                <a:spcPts val="5292"/>
              </a:lnSpc>
            </a:pPr>
            <a:r>
              <a:rPr lang="en-US" sz="4200" spc="-84" dirty="0">
                <a:solidFill>
                  <a:srgbClr val="181C24">
                    <a:alpha val="100000"/>
                  </a:srgbClr>
                </a:solidFill>
                <a:latin typeface="IBM Plex Serif SemiBold" panose="00000700000000000000" pitchFamily="2" charset="0"/>
              </a:rPr>
              <a:t>Analysis of Key Decisions</a:t>
            </a:r>
          </a:p>
        </p:txBody>
      </p:sp>
      <p:sp>
        <p:nvSpPr>
          <p:cNvPr id="673" name="Click here to edit label-436">
            <a:extLst>
              <a:ext uri="{FF2B5EF4-FFF2-40B4-BE49-F238E27FC236}">
                <a16:creationId xmlns:a16="http://schemas.microsoft.com/office/drawing/2014/main" id="{111B4A49-B930-4A89-A1CD-6CA2B3D95AED}"/>
              </a:ext>
            </a:extLst>
          </p:cNvPr>
          <p:cNvSpPr txBox="1"/>
          <p:nvPr/>
        </p:nvSpPr>
        <p:spPr>
          <a:xfrm>
            <a:off x="1409700" y="647700"/>
            <a:ext cx="15516225" cy="295275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t">
            <a:spAutoFit/>
          </a:bodyPr>
          <a:lstStyle/>
          <a:p>
            <a:pPr algn="ctr">
              <a:lnSpc>
                <a:spcPts val="2196"/>
              </a:lnSpc>
            </a:pPr>
            <a:r>
              <a:rPr lang="en-US" sz="1800" b="1" spc="180" dirty="0">
                <a:solidFill>
                  <a:srgbClr val="6E7177">
                    <a:alpha val="100000"/>
                  </a:srgbClr>
                </a:solidFill>
                <a:latin typeface="IBM Plex Sans" panose="00000700000000000000" pitchFamily="2" charset="0"/>
              </a:rPr>
              <a:t>KEY DECISIONS</a:t>
            </a:r>
          </a:p>
        </p:txBody>
      </p:sp>
      <p:sp>
        <p:nvSpPr>
          <p:cNvPr id="675" name="Click here to edit subtitle-448">
            <a:extLst>
              <a:ext uri="{FF2B5EF4-FFF2-40B4-BE49-F238E27FC236}">
                <a16:creationId xmlns:a16="http://schemas.microsoft.com/office/drawing/2014/main" id="{111B4A49-B930-4A89-A1CD-6CA2B3D95AED}"/>
              </a:ext>
            </a:extLst>
          </p:cNvPr>
          <p:cNvSpPr txBox="1"/>
          <p:nvPr/>
        </p:nvSpPr>
        <p:spPr>
          <a:xfrm>
            <a:off x="1409700" y="1714500"/>
            <a:ext cx="15516225" cy="409575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t">
            <a:spAutoFit/>
          </a:bodyPr>
          <a:lstStyle/>
          <a:p>
            <a:pPr algn="ctr">
              <a:lnSpc>
                <a:spcPts val="3108"/>
              </a:lnSpc>
            </a:pPr>
            <a:r>
              <a:rPr lang="en-US" sz="2100" spc="-21" dirty="0">
                <a:solidFill>
                  <a:srgbClr val="6E7177">
                    <a:alpha val="100000"/>
                  </a:srgbClr>
                </a:solidFill>
                <a:latin typeface="IBM Plex Sans" panose="00000700000000000000" pitchFamily="2" charset="0"/>
              </a:rPr>
              <a:t>Exploring the pivotal decisions that shaped the success of Presentations.AI</a:t>
            </a:r>
          </a:p>
        </p:txBody>
      </p:sp>
    </p:spTree>
    <p:extLst>
      <p:ext uri="{BB962C8B-B14F-4D97-AF65-F5344CB8AC3E}">
        <p14:creationId xmlns:p14="http://schemas.microsoft.com/office/powerpoint/2010/main" val="3648047976"/>
      </p:ext>
    </p:extLst>
  </p:cSld>
  <p:clrMapOvr>
    <a:masterClrMapping/>
  </p:clrMapOvr>
  <p:transition spd="med" p14:dur="700" advClick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200"/>
                                        <p:tgtEl>
                                          <p:spTgt spid="6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.074074075 L 0 0 E" pathEditMode="relative" ptsTypes="">
                                      <p:cBhvr>
                                        <p:cTn id="632" dur="1200" fill="hold"/>
                                        <p:tgtEl>
                                          <p:spTgt spid="6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" presetID="10" presetClass="entr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200"/>
                                        <p:tgtEl>
                                          <p:spTgt spid="6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033549E-06 0.074074075 L 1.3033549E-06 0 E" pathEditMode="relative" ptsTypes="">
                                      <p:cBhvr>
                                        <p:cTn id="634" dur="1200" fill="hold"/>
                                        <p:tgtEl>
                                          <p:spTgt spid="6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" presetID="10" presetClass="entr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200"/>
                                        <p:tgtEl>
                                          <p:spTgt spid="6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.074074075 L 0 0 E" pathEditMode="relative" ptsTypes="">
                                      <p:cBhvr>
                                        <p:cTn id="636" dur="1200" fill="hold"/>
                                        <p:tgtEl>
                                          <p:spTgt spid="6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" presetID="10" presetClass="entr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200"/>
                                        <p:tgtEl>
                                          <p:spTgt spid="6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550323E-06 0.074074075 L -1.9550323E-06 0 E" pathEditMode="relative" ptsTypes="">
                                      <p:cBhvr>
                                        <p:cTn id="638" dur="1200" fill="hold"/>
                                        <p:tgtEl>
                                          <p:spTgt spid="6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" presetID="10" presetClass="entr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" presetID="64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 0.046293978 L 0 -2.3170753E-06 E" pathEditMode="relative" ptsTypes="">
                                      <p:cBhvr>
                                        <p:cTn id="640" dur="1000" fill="hold"/>
                                        <p:tgtEl>
                                          <p:spTgt spid="6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" presetID="10" presetClass="entr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" presetID="64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 0.04629802 L 0 1.723678E-06 E" pathEditMode="relative" ptsTypes="">
                                      <p:cBhvr>
                                        <p:cTn id="642" dur="1000" fill="hold"/>
                                        <p:tgtEl>
                                          <p:spTgt spid="6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" presetID="10" presetClass="entr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" presetID="64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1.9550323E-06 0.046293978 L 1.9550323E-06 -2.3170753E-06 E" pathEditMode="relative" ptsTypes="">
                                      <p:cBhvr>
                                        <p:cTn id="644" dur="1000" fill="hold"/>
                                        <p:tgtEl>
                                          <p:spTgt spid="6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" presetID="10" presetClass="entr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" presetID="64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1.9550323E-06 0.04630093 L 1.9550323E-06 4.6341506E-06 E" pathEditMode="relative" ptsTypes="">
                                      <p:cBhvr>
                                        <p:cTn id="646" dur="1000" fill="hold"/>
                                        <p:tgtEl>
                                          <p:spTgt spid="6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" presetID="10" presetClass="entr" presetSubtype="0" accel="50000" decel="50000" fill="hold" nodeType="withEffect">
                                  <p:stCondLst>
                                    <p:cond delay="114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" presetID="64" presetClass="path" presetSubtype="0" accel="50000" decel="50000" fill="hold" nodeType="withEffect">
                                  <p:stCondLst>
                                    <p:cond delay="1140"/>
                                  </p:stCondLst>
                                  <p:childTnLst>
                                    <p:animMotion origin="layout" path="M 0 0.046293978 L 0 -2.3170753E-06 E" pathEditMode="relative" ptsTypes="">
                                      <p:cBhvr>
                                        <p:cTn id="648" dur="1000" fill="hold"/>
                                        <p:tgtEl>
                                          <p:spTgt spid="6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" presetID="10" presetClass="entr" presetSubtype="0" accel="50000" decel="50000" fill="hold" nodeType="withEffect">
                                  <p:stCondLst>
                                    <p:cond delay="114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" presetID="64" presetClass="path" presetSubtype="0" accel="50000" decel="50000" fill="hold" nodeType="withEffect">
                                  <p:stCondLst>
                                    <p:cond delay="1140"/>
                                  </p:stCondLst>
                                  <p:childTnLst>
                                    <p:animMotion origin="layout" path="M 0 0.04629802 L 0 1.723678E-06 E" pathEditMode="relative" ptsTypes="">
                                      <p:cBhvr>
                                        <p:cTn id="650" dur="1000" fill="hold"/>
                                        <p:tgtEl>
                                          <p:spTgt spid="6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" presetID="10" presetClass="entr" presetSubtype="0" accel="50000" decel="50000" fill="hold" nodeType="withEffect">
                                  <p:stCondLst>
                                    <p:cond delay="114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" presetID="64" presetClass="path" presetSubtype="0" accel="50000" decel="50000" fill="hold" nodeType="withEffect">
                                  <p:stCondLst>
                                    <p:cond delay="1140"/>
                                  </p:stCondLst>
                                  <p:childTnLst>
                                    <p:animMotion origin="layout" path="M 1.9709269E-06 0.046293978 L 1.9709269E-06 -2.3170753E-06 E" pathEditMode="relative" ptsTypes="">
                                      <p:cBhvr>
                                        <p:cTn id="652" dur="1000" fill="hold"/>
                                        <p:tgtEl>
                                          <p:spTgt spid="6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" presetID="10" presetClass="entr" presetSubtype="0" accel="50000" decel="50000" fill="hold" nodeType="withEffect">
                                  <p:stCondLst>
                                    <p:cond delay="114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" presetID="64" presetClass="path" presetSubtype="0" accel="50000" decel="50000" fill="hold" nodeType="withEffect">
                                  <p:stCondLst>
                                    <p:cond delay="1140"/>
                                  </p:stCondLst>
                                  <p:childTnLst>
                                    <p:animMotion origin="layout" path="M 1.9709269E-06 0.04630093 L 1.9709269E-06 4.6341506E-06 E" pathEditMode="relative" ptsTypes="">
                                      <p:cBhvr>
                                        <p:cTn id="654" dur="1000" fill="hold"/>
                                        <p:tgtEl>
                                          <p:spTgt spid="6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" presetID="10" presetClass="entr" presetSubtype="0" accel="50000" decel="50000" fill="hold" nodeType="withEffect">
                                  <p:stCondLst>
                                    <p:cond delay="128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" presetID="64" presetClass="path" presetSubtype="0" accel="50000" decel="50000" fill="hold" nodeType="withEffect">
                                  <p:stCondLst>
                                    <p:cond delay="1280"/>
                                  </p:stCondLst>
                                  <p:childTnLst>
                                    <p:animMotion origin="layout" path="M 0 0.046296295 L 0 0 E" pathEditMode="relative" ptsTypes="">
                                      <p:cBhvr>
                                        <p:cTn id="656" dur="1000" fill="hold"/>
                                        <p:tgtEl>
                                          <p:spTgt spid="6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" presetID="10" presetClass="entr" presetSubtype="0" accel="50000" decel="50000" fill="hold" nodeType="withEffect">
                                  <p:stCondLst>
                                    <p:cond delay="128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" presetID="64" presetClass="path" presetSubtype="0" accel="50000" decel="50000" fill="hold" nodeType="withEffect">
                                  <p:stCondLst>
                                    <p:cond delay="1280"/>
                                  </p:stCondLst>
                                  <p:childTnLst>
                                    <p:animMotion origin="layout" path="M 0 0.046300367 L 0 4.0690106E-06 E" pathEditMode="relative" ptsTypes="">
                                      <p:cBhvr>
                                        <p:cTn id="658" dur="1000" fill="hold"/>
                                        <p:tgtEl>
                                          <p:spTgt spid="6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" presetID="10" presetClass="entr" presetSubtype="0" accel="50000" decel="50000" fill="hold" nodeType="withEffect">
                                  <p:stCondLst>
                                    <p:cond delay="128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" presetID="64" presetClass="path" presetSubtype="0" accel="50000" decel="50000" fill="hold" nodeType="withEffect">
                                  <p:stCondLst>
                                    <p:cond delay="1280"/>
                                  </p:stCondLst>
                                  <p:childTnLst>
                                    <p:animMotion origin="layout" path="M 1.9550323E-06 0.046296295 L 1.9550323E-06 0 E" pathEditMode="relative" ptsTypes="">
                                      <p:cBhvr>
                                        <p:cTn id="660" dur="1000" fill="hold"/>
                                        <p:tgtEl>
                                          <p:spTgt spid="6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" presetID="10" presetClass="entr" presetSubtype="0" accel="50000" decel="50000" fill="hold" nodeType="withEffect">
                                  <p:stCondLst>
                                    <p:cond delay="128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" presetID="64" presetClass="path" presetSubtype="0" accel="50000" decel="50000" fill="hold" nodeType="withEffect">
                                  <p:stCondLst>
                                    <p:cond delay="1280"/>
                                  </p:stCondLst>
                                  <p:childTnLst>
                                    <p:animMotion origin="layout" path="M 1.9550323E-06 0.046293978 L 1.9550323E-06 -2.3170753E-06 E" pathEditMode="relative" ptsTypes="">
                                      <p:cBhvr>
                                        <p:cTn id="662" dur="1000" fill="hold"/>
                                        <p:tgtEl>
                                          <p:spTgt spid="6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" presetID="10" presetClass="entr" presetSubtype="0" accel="50000" decel="50000" fill="hold" nodeType="withEffect">
                                  <p:stCondLst>
                                    <p:cond delay="142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" presetID="64" presetClass="path" presetSubtype="0" accel="50000" decel="50000" fill="hold" nodeType="withEffect">
                                  <p:stCondLst>
                                    <p:cond delay="1420"/>
                                  </p:stCondLst>
                                  <p:childTnLst>
                                    <p:animMotion origin="layout" path="M 0 0.046296295 L 0 0 E" pathEditMode="relative" ptsTypes="">
                                      <p:cBhvr>
                                        <p:cTn id="664" dur="1000" fill="hold"/>
                                        <p:tgtEl>
                                          <p:spTgt spid="6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" presetID="10" presetClass="entr" presetSubtype="0" accel="50000" decel="50000" fill="hold" nodeType="withEffect">
                                  <p:stCondLst>
                                    <p:cond delay="142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" presetID="64" presetClass="path" presetSubtype="0" accel="50000" decel="50000" fill="hold" nodeType="withEffect">
                                  <p:stCondLst>
                                    <p:cond delay="1420"/>
                                  </p:stCondLst>
                                  <p:childTnLst>
                                    <p:animMotion origin="layout" path="M 0 0.046300367 L 0 4.0690106E-06 E" pathEditMode="relative" ptsTypes="">
                                      <p:cBhvr>
                                        <p:cTn id="666" dur="1000" fill="hold"/>
                                        <p:tgtEl>
                                          <p:spTgt spid="6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" presetID="10" presetClass="entr" presetSubtype="0" accel="50000" decel="50000" fill="hold" nodeType="withEffect">
                                  <p:stCondLst>
                                    <p:cond delay="142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" presetID="64" presetClass="path" presetSubtype="0" accel="50000" decel="50000" fill="hold" nodeType="withEffect">
                                  <p:stCondLst>
                                    <p:cond delay="1420"/>
                                  </p:stCondLst>
                                  <p:childTnLst>
                                    <p:animMotion origin="layout" path="M 1.9709269E-06 0.046296295 L 1.9709269E-06 0 E" pathEditMode="relative" ptsTypes="">
                                      <p:cBhvr>
                                        <p:cTn id="668" dur="1000" fill="hold"/>
                                        <p:tgtEl>
                                          <p:spTgt spid="6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" presetID="10" presetClass="entr" presetSubtype="0" accel="50000" decel="50000" fill="hold" nodeType="withEffect">
                                  <p:stCondLst>
                                    <p:cond delay="142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" presetID="64" presetClass="path" presetSubtype="0" accel="50000" decel="50000" fill="hold" nodeType="withEffect">
                                  <p:stCondLst>
                                    <p:cond delay="1420"/>
                                  </p:stCondLst>
                                  <p:childTnLst>
                                    <p:animMotion origin="layout" path="M 1.9709269E-06 0.046293978 L 1.9709269E-06 -2.3170753E-06 E" pathEditMode="relative" ptsTypes="">
                                      <p:cBhvr>
                                        <p:cTn id="670" dur="1000" fill="hold"/>
                                        <p:tgtEl>
                                          <p:spTgt spid="6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" presetID="10" presetClass="entr" presetSubtype="0" accel="50000" decel="5000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600"/>
                                        <p:tgtEl>
                                          <p:spTgt spid="6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" presetID="64" presetClass="path" presetSubtype="0" accel="50000" decel="5000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animMotion origin="layout" path="M 0 0.04629225 L 0 -4.0478176E-06 E" pathEditMode="relative" ptsTypes="">
                                      <p:cBhvr>
                                        <p:cTn id="672" dur="600" fill="hold"/>
                                        <p:tgtEl>
                                          <p:spTgt spid="6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" presetID="10" presetClass="entr" presetSubtype="0" accel="50000" decel="5000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600"/>
                                        <p:tgtEl>
                                          <p:spTgt spid="6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" presetID="64" presetClass="path" presetSubtype="0" accel="50000" decel="5000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0 0.046296295 L 0 0 E" pathEditMode="relative" ptsTypes="">
                                      <p:cBhvr>
                                        <p:cTn id="674" dur="600" fill="hold"/>
                                        <p:tgtEl>
                                          <p:spTgt spid="6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" presetID="10" presetClass="entr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600"/>
                                        <p:tgtEl>
                                          <p:spTgt spid="6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" presetID="64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 0.046296295 L 0 0 E" pathEditMode="relative" ptsTypes="">
                                      <p:cBhvr>
                                        <p:cTn id="676" dur="600" fill="hold"/>
                                        <p:tgtEl>
                                          <p:spTgt spid="6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1" grpId="0"/>
      <p:bldP spid="631" grpId="0"/>
      <p:bldP spid="633" grpId="0"/>
      <p:bldP spid="633" grpId="0"/>
      <p:bldP spid="635" grpId="0"/>
      <p:bldP spid="635" grpId="0"/>
      <p:bldP spid="637" grpId="0"/>
      <p:bldP spid="637" grpId="0"/>
      <p:bldP spid="639" grpId="0"/>
      <p:bldP spid="639" grpId="0"/>
      <p:bldP spid="641" grpId="0"/>
      <p:bldP spid="641" grpId="0"/>
      <p:bldP spid="643" grpId="0"/>
      <p:bldP spid="643" grpId="0"/>
      <p:bldP spid="645" grpId="0"/>
      <p:bldP spid="645" grpId="0"/>
      <p:bldP spid="647" grpId="0"/>
      <p:bldP spid="647" grpId="0"/>
      <p:bldP spid="649" grpId="0"/>
      <p:bldP spid="649" grpId="0"/>
      <p:bldP spid="651" grpId="0"/>
      <p:bldP spid="651" grpId="0"/>
      <p:bldP spid="653" grpId="0"/>
      <p:bldP spid="653" grpId="0"/>
      <p:bldP spid="655" grpId="0"/>
      <p:bldP spid="655" grpId="0"/>
      <p:bldP spid="657" grpId="0"/>
      <p:bldP spid="657" grpId="0"/>
      <p:bldP spid="659" grpId="0"/>
      <p:bldP spid="659" grpId="0"/>
      <p:bldP spid="661" grpId="0"/>
      <p:bldP spid="661" grpId="0"/>
      <p:bldP spid="663" grpId="0"/>
      <p:bldP spid="663" grpId="0"/>
      <p:bldP spid="665" grpId="0"/>
      <p:bldP spid="665" grpId="0"/>
      <p:bldP spid="667" grpId="0"/>
      <p:bldP spid="667" grpId="0"/>
      <p:bldP spid="669" grpId="0"/>
      <p:bldP spid="669" grpId="0"/>
      <p:bldP spid="671" grpId="0"/>
      <p:bldP spid="671" grpId="0"/>
      <p:bldP spid="673" grpId="0"/>
      <p:bldP spid="673" grpId="0"/>
      <p:bldP spid="675" grpId="0"/>
      <p:bldP spid="675" grpId="0"/>
    </p:bldLst>
  </p:timing>
</p:sld>
</file>

<file path=ppt/slides/slide9.xml><?xml version="1.0" encoding="utf-8"?>
<p:sld xmlns:a16="http://schemas.microsoft.com/office/drawing/2014/main" xmlns:asvg="http://schemas.microsoft.com/office/drawing/2016/SVG/main" xmlns:a14="http://schemas.microsoft.com/office/drawing/2010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677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9" name="Rect">
            <a:extLst>
              <a:ext uri="{FF2B5EF4-FFF2-40B4-BE49-F238E27FC236}">
                <a16:creationId xmlns:a16="http://schemas.microsoft.com/office/drawing/2014/main" id="{A8642F66-C0BB-4949-9A9C-024B120A5D52}"/>
              </a:ext>
            </a:extLst>
          </p:cNvPr>
          <p:cNvPicPr>
            <a:picLocks noChangeAspect="1"/>
          </p:cNvPicPr>
          <p:nvPr/>
        </p:nvPicPr>
        <p:blipFill rotWithShape="1">
          <a:blip r:embed="rId233">
            <a:alphaModFix amt="100000"/>
          </a:blip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680" name="Rect">
            <a:extLst>
              <a:ext uri="{FF2B5EF4-FFF2-40B4-BE49-F238E27FC236}">
                <a16:creationId xmlns:a16="http://schemas.microsoft.com/office/drawing/2014/main" id="{A8642F66-C0BB-4949-9A9C-024B120A5D52}"/>
              </a:ext>
            </a:extLst>
          </p:cNvPr>
          <p:cNvPicPr>
            <a:picLocks noChangeAspect="1"/>
          </p:cNvPicPr>
          <p:nvPr/>
        </p:nvPicPr>
        <p:blipFill rotWithShape="1">
          <a:blip r:embed="rId235">
            <a:alphaModFix amt="100000"/>
          </a:blip>
          <a:stretch/>
        </p:blipFill>
        <p:spPr>
          <a:xfrm>
            <a:off x="0" y="0"/>
            <a:ext cx="5715000" cy="5715000"/>
          </a:xfrm>
          <a:prstGeom prst="rect">
            <a:avLst/>
          </a:prstGeom>
        </p:spPr>
      </p:pic>
      <p:pic>
        <p:nvPicPr>
          <p:cNvPr id="682" name="Rect">
            <a:extLst>
              <a:ext uri="{FF2B5EF4-FFF2-40B4-BE49-F238E27FC236}">
                <a16:creationId xmlns:a16="http://schemas.microsoft.com/office/drawing/2014/main" id="{A8642F66-C0BB-4949-9A9C-024B120A5D52}"/>
              </a:ext>
            </a:extLst>
          </p:cNvPr>
          <p:cNvPicPr>
            <a:picLocks noChangeAspect="1"/>
          </p:cNvPicPr>
          <p:nvPr/>
        </p:nvPicPr>
        <p:blipFill rotWithShape="1">
          <a:blip r:embed="rId237">
            <a:alphaModFix amt="100000"/>
          </a:blip>
          <a:stretch/>
        </p:blipFill>
        <p:spPr>
          <a:xfrm>
            <a:off x="8046815" y="0"/>
            <a:ext cx="10239375" cy="10287000"/>
          </a:xfrm>
          <a:prstGeom prst="rect">
            <a:avLst/>
          </a:prstGeom>
        </p:spPr>
      </p:pic>
      <p:pic>
        <p:nvPicPr>
          <p:cNvPr id="684" name="layoutShapeInnerChild7">
            <a:extLst>
              <a:ext uri="{FF2B5EF4-FFF2-40B4-BE49-F238E27FC236}">
                <a16:creationId xmlns:a16="http://schemas.microsoft.com/office/drawing/2014/main" id="{A8642F66-C0BB-4949-9A9C-024B120A5D52}"/>
              </a:ext>
            </a:extLst>
          </p:cNvPr>
          <p:cNvPicPr>
            <a:picLocks noChangeAspect="1"/>
          </p:cNvPicPr>
          <p:nvPr/>
        </p:nvPicPr>
        <p:blipFill rotWithShape="1">
          <a:blip r:embed="rId240">
            <a:alphaModFix amt="100000"/>
            <a:extLst>
              <a:ext uri="{5B0CBD76-6E04-473D-BD52-1612F140CD41}">
                <asvg:svgBlip xmlns:r="http://schemas.openxmlformats.org/officeDocument/2006/relationships" xmlns:asvg="http://schemas.microsoft.com/office/drawing/2016/SVG/main" r:embed="rId239"/>
                <a14:useLocalDpi xmlns:a14="http://schemas.microsoft.com/office/drawing/2010/main" val="0"/>
              </a:ext>
            </a:extLst>
          </a:blip>
          <a:srcRect l="0" t="0" r="0" b="0"/>
          <a:stretch/>
        </p:blipFill>
        <p:spPr>
          <a:xfrm>
            <a:off x="15963900" y="5448300"/>
            <a:ext cx="2324100" cy="4834681"/>
          </a:xfrm>
          <a:prstGeom prst="rect">
            <a:avLst/>
          </a:prstGeom>
        </p:spPr>
      </p:pic>
      <p:pic>
        <p:nvPicPr>
          <p:cNvPr id="686" name="layoutShapeInnerChild9">
            <a:extLst>
              <a:ext uri="{FF2B5EF4-FFF2-40B4-BE49-F238E27FC236}">
                <a16:creationId xmlns:a16="http://schemas.microsoft.com/office/drawing/2014/main" id="{A8642F66-C0BB-4949-9A9C-024B120A5D52}"/>
              </a:ext>
            </a:extLst>
          </p:cNvPr>
          <p:cNvPicPr>
            <a:picLocks noChangeAspect="1"/>
          </p:cNvPicPr>
          <p:nvPr/>
        </p:nvPicPr>
        <p:blipFill rotWithShape="1">
          <a:blip r:embed="rId243">
            <a:alphaModFix amt="100000"/>
            <a:extLst>
              <a:ext uri="{8139D3F6-71E9-4C0D-AB0C-D5064452F899}">
                <asvg:svgBlip xmlns:r="http://schemas.openxmlformats.org/officeDocument/2006/relationships" xmlns:asvg="http://schemas.microsoft.com/office/drawing/2016/SVG/main" r:embed="rId242"/>
                <a14:useLocalDpi xmlns:a14="http://schemas.microsoft.com/office/drawing/2010/main" val="0"/>
              </a:ext>
            </a:extLst>
          </a:blip>
          <a:srcRect l="0" t="0" r="0" b="0"/>
          <a:stretch/>
        </p:blipFill>
        <p:spPr>
          <a:xfrm>
            <a:off x="0" y="514350"/>
            <a:ext cx="1947119" cy="5143500"/>
          </a:xfrm>
          <a:prstGeom prst="rect">
            <a:avLst/>
          </a:prstGeom>
        </p:spPr>
      </p:pic>
      <p:pic>
        <p:nvPicPr>
          <p:cNvPr id="688" name="imageNode0">
            <a:extLst>
              <a:ext uri="{FF2B5EF4-FFF2-40B4-BE49-F238E27FC236}">
                <a16:creationId xmlns:a16="http://schemas.microsoft.com/office/drawing/2014/main" id="{A8642F66-C0BB-4949-9A9C-024B120A5D52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245">
            <a:alphaModFix amt="100000"/>
          </a:blip>
          <a:stretch/>
        </p:blipFill>
        <p:spPr>
          <a:xfrm>
            <a:off x="7452455" y="4003453"/>
            <a:ext cx="1466850" cy="1466850"/>
          </a:xfrm>
          <a:prstGeom prst="rect">
            <a:avLst/>
          </a:prstGeom>
        </p:spPr>
      </p:pic>
      <p:sp>
        <p:nvSpPr>
          <p:cNvPr id="690" name="Primary Heading-0">
            <a:extLst>
              <a:ext uri="{FF2B5EF4-FFF2-40B4-BE49-F238E27FC236}">
                <a16:creationId xmlns:a16="http://schemas.microsoft.com/office/drawing/2014/main" id="{111B4A49-B930-4A89-A1CD-6CA2B3D95AED}"/>
              </a:ext>
            </a:extLst>
          </p:cNvPr>
          <p:cNvSpPr txBox="1"/>
          <p:nvPr/>
        </p:nvSpPr>
        <p:spPr>
          <a:xfrm>
            <a:off x="1409700" y="4337780"/>
            <a:ext cx="5648325" cy="381000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t">
            <a:spAutoFit/>
          </a:bodyPr>
          <a:lstStyle/>
          <a:p>
            <a:pPr algn="l">
              <a:lnSpc>
                <a:spcPts val="2940"/>
              </a:lnSpc>
            </a:pPr>
            <a:r>
              <a:rPr lang="en-US" sz="2100" spc="-42" dirty="0">
                <a:solidFill>
                  <a:srgbClr val="181C24">
                    <a:alpha val="100000"/>
                  </a:srgbClr>
                </a:solidFill>
                <a:latin typeface="IBM Plex Serif SemiBold" panose="00000700000000000000" pitchFamily="2" charset="0"/>
              </a:rPr>
              <a:t>Time Efficiency</a:t>
            </a:r>
          </a:p>
        </p:txBody>
      </p:sp>
      <p:sp>
        <p:nvSpPr>
          <p:cNvPr id="692" name="Description of a primary heading-0">
            <a:extLst>
              <a:ext uri="{FF2B5EF4-FFF2-40B4-BE49-F238E27FC236}">
                <a16:creationId xmlns:a16="http://schemas.microsoft.com/office/drawing/2014/main" id="{111B4A49-B930-4A89-A1CD-6CA2B3D95AED}"/>
              </a:ext>
            </a:extLst>
          </p:cNvPr>
          <p:cNvSpPr txBox="1"/>
          <p:nvPr/>
        </p:nvSpPr>
        <p:spPr>
          <a:xfrm>
            <a:off x="1409700" y="4806220"/>
            <a:ext cx="5648325" cy="1047750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t">
            <a:spAutoFit/>
          </a:bodyPr>
          <a:lstStyle/>
          <a:p>
            <a:pPr algn="l">
              <a:lnSpc>
                <a:spcPts val="2736"/>
              </a:lnSpc>
            </a:pPr>
            <a:r>
              <a:rPr lang="en-US" sz="1800" spc="-18" dirty="0">
                <a:solidFill>
                  <a:srgbClr val="181C24">
                    <a:alpha val="100000"/>
                  </a:srgbClr>
                </a:solidFill>
                <a:latin typeface="IBM Plex Sans" panose="00000700000000000000" pitchFamily="2" charset="0"/>
              </a:rPr>
              <a:t>Users report a reduction of up to 70% in time spent on presentation creation, allowing for more focus on content delivery.</a:t>
            </a:r>
          </a:p>
        </p:txBody>
      </p:sp>
      <p:pic>
        <p:nvPicPr>
          <p:cNvPr id="694" name="Rect">
            <a:extLst>
              <a:ext uri="{FF2B5EF4-FFF2-40B4-BE49-F238E27FC236}">
                <a16:creationId xmlns:a16="http://schemas.microsoft.com/office/drawing/2014/main" id="{A8642F66-C0BB-4949-9A9C-024B120A5D52}"/>
              </a:ext>
            </a:extLst>
          </p:cNvPr>
          <p:cNvPicPr>
            <a:picLocks noChangeAspect="1"/>
          </p:cNvPicPr>
          <p:nvPr/>
        </p:nvPicPr>
        <p:blipFill rotWithShape="1">
          <a:blip r:embed="rId247">
            <a:alphaModFix amt="100000"/>
          </a:blip>
          <a:stretch/>
        </p:blipFill>
        <p:spPr>
          <a:xfrm>
            <a:off x="1409700" y="3621596"/>
            <a:ext cx="533400" cy="533400"/>
          </a:xfrm>
          <a:prstGeom prst="rect">
            <a:avLst/>
          </a:prstGeom>
        </p:spPr>
      </p:pic>
      <p:sp>
        <p:nvSpPr>
          <p:cNvPr id="696" name="-0">
            <a:extLst>
              <a:ext uri="{FF2B5EF4-FFF2-40B4-BE49-F238E27FC236}">
                <a16:creationId xmlns:a16="http://schemas.microsoft.com/office/drawing/2014/main" id="{111B4A49-B930-4A89-A1CD-6CA2B3D95AED}"/>
              </a:ext>
            </a:extLst>
          </p:cNvPr>
          <p:cNvSpPr txBox="1"/>
          <p:nvPr/>
        </p:nvSpPr>
        <p:spPr>
          <a:xfrm>
            <a:off x="1539812" y="3708178"/>
            <a:ext cx="323850" cy="371475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t">
            <a:spAutoFit/>
          </a:bodyPr>
          <a:lstStyle/>
          <a:p>
            <a:pPr algn="ctr">
              <a:lnSpc>
                <a:spcPts val="2835"/>
              </a:lnSpc>
            </a:pPr>
            <a:r>
              <a:rPr lang="en-US" sz="1890" spc="19" dirty="0">
                <a:solidFill>
                  <a:srgbClr val="181C24">
                    <a:alpha val="100000"/>
                  </a:srgbClr>
                </a:solidFill>
                <a:latin typeface="Noto Serif SemiBold" panose="00000700000000000000" pitchFamily="2" charset="0"/>
              </a:rPr>
              <a:t>01</a:t>
            </a:r>
          </a:p>
        </p:txBody>
      </p:sp>
      <p:pic>
        <p:nvPicPr>
          <p:cNvPr id="698" name="imageNode1">
            <a:extLst>
              <a:ext uri="{FF2B5EF4-FFF2-40B4-BE49-F238E27FC236}">
                <a16:creationId xmlns:a16="http://schemas.microsoft.com/office/drawing/2014/main" id="{A8642F66-C0BB-4949-9A9C-024B120A5D52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249">
            <a:alphaModFix amt="100000"/>
          </a:blip>
          <a:stretch/>
        </p:blipFill>
        <p:spPr>
          <a:xfrm>
            <a:off x="15415355" y="4003453"/>
            <a:ext cx="1466850" cy="1466850"/>
          </a:xfrm>
          <a:prstGeom prst="rect">
            <a:avLst/>
          </a:prstGeom>
        </p:spPr>
      </p:pic>
      <p:sp>
        <p:nvSpPr>
          <p:cNvPr id="700" name="Primary Heading-1">
            <a:extLst>
              <a:ext uri="{FF2B5EF4-FFF2-40B4-BE49-F238E27FC236}">
                <a16:creationId xmlns:a16="http://schemas.microsoft.com/office/drawing/2014/main" id="{111B4A49-B930-4A89-A1CD-6CA2B3D95AED}"/>
              </a:ext>
            </a:extLst>
          </p:cNvPr>
          <p:cNvSpPr txBox="1"/>
          <p:nvPr/>
        </p:nvSpPr>
        <p:spPr>
          <a:xfrm>
            <a:off x="9372600" y="4337780"/>
            <a:ext cx="5648325" cy="381000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t">
            <a:spAutoFit/>
          </a:bodyPr>
          <a:lstStyle/>
          <a:p>
            <a:pPr algn="l">
              <a:lnSpc>
                <a:spcPts val="2940"/>
              </a:lnSpc>
            </a:pPr>
            <a:r>
              <a:rPr lang="en-US" sz="2100" spc="-42" dirty="0">
                <a:solidFill>
                  <a:srgbClr val="181C24">
                    <a:alpha val="100000"/>
                  </a:srgbClr>
                </a:solidFill>
                <a:latin typeface="IBM Plex Serif SemiBold" panose="00000700000000000000" pitchFamily="2" charset="0"/>
              </a:rPr>
              <a:t>Enhanced Quality</a:t>
            </a:r>
          </a:p>
        </p:txBody>
      </p:sp>
      <p:sp>
        <p:nvSpPr>
          <p:cNvPr id="702" name="Description of a primary heading-1">
            <a:extLst>
              <a:ext uri="{FF2B5EF4-FFF2-40B4-BE49-F238E27FC236}">
                <a16:creationId xmlns:a16="http://schemas.microsoft.com/office/drawing/2014/main" id="{111B4A49-B930-4A89-A1CD-6CA2B3D95AED}"/>
              </a:ext>
            </a:extLst>
          </p:cNvPr>
          <p:cNvSpPr txBox="1"/>
          <p:nvPr/>
        </p:nvSpPr>
        <p:spPr>
          <a:xfrm>
            <a:off x="9372600" y="4806220"/>
            <a:ext cx="5648325" cy="1047750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t">
            <a:spAutoFit/>
          </a:bodyPr>
          <a:lstStyle/>
          <a:p>
            <a:pPr algn="l">
              <a:lnSpc>
                <a:spcPts val="2736"/>
              </a:lnSpc>
            </a:pPr>
            <a:r>
              <a:rPr lang="en-US" sz="1800" spc="-18" dirty="0">
                <a:solidFill>
                  <a:srgbClr val="181C24">
                    <a:alpha val="100000"/>
                  </a:srgbClr>
                </a:solidFill>
                <a:latin typeface="IBM Plex Sans" panose="00000700000000000000" pitchFamily="2" charset="0"/>
              </a:rPr>
              <a:t>Presentations generated by the platform receive higher engagement rates and positive feedback, demonstrating improved audience connection.</a:t>
            </a:r>
          </a:p>
        </p:txBody>
      </p:sp>
      <p:pic>
        <p:nvPicPr>
          <p:cNvPr id="704" name="Rect">
            <a:extLst>
              <a:ext uri="{FF2B5EF4-FFF2-40B4-BE49-F238E27FC236}">
                <a16:creationId xmlns:a16="http://schemas.microsoft.com/office/drawing/2014/main" id="{A8642F66-C0BB-4949-9A9C-024B120A5D52}"/>
              </a:ext>
            </a:extLst>
          </p:cNvPr>
          <p:cNvPicPr>
            <a:picLocks noChangeAspect="1"/>
          </p:cNvPicPr>
          <p:nvPr/>
        </p:nvPicPr>
        <p:blipFill rotWithShape="1">
          <a:blip r:embed="rId251">
            <a:alphaModFix amt="100000"/>
          </a:blip>
          <a:stretch/>
        </p:blipFill>
        <p:spPr>
          <a:xfrm>
            <a:off x="9372600" y="3621596"/>
            <a:ext cx="533400" cy="533400"/>
          </a:xfrm>
          <a:prstGeom prst="rect">
            <a:avLst/>
          </a:prstGeom>
        </p:spPr>
      </p:pic>
      <p:sp>
        <p:nvSpPr>
          <p:cNvPr id="706" name="-1">
            <a:extLst>
              <a:ext uri="{FF2B5EF4-FFF2-40B4-BE49-F238E27FC236}">
                <a16:creationId xmlns:a16="http://schemas.microsoft.com/office/drawing/2014/main" id="{111B4A49-B930-4A89-A1CD-6CA2B3D95AED}"/>
              </a:ext>
            </a:extLst>
          </p:cNvPr>
          <p:cNvSpPr txBox="1"/>
          <p:nvPr/>
        </p:nvSpPr>
        <p:spPr>
          <a:xfrm>
            <a:off x="9502712" y="3708178"/>
            <a:ext cx="323850" cy="371475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t">
            <a:spAutoFit/>
          </a:bodyPr>
          <a:lstStyle/>
          <a:p>
            <a:pPr algn="ctr">
              <a:lnSpc>
                <a:spcPts val="2835"/>
              </a:lnSpc>
            </a:pPr>
            <a:r>
              <a:rPr lang="en-US" sz="1890" spc="19" dirty="0">
                <a:solidFill>
                  <a:srgbClr val="181C24">
                    <a:alpha val="100000"/>
                  </a:srgbClr>
                </a:solidFill>
                <a:latin typeface="Noto Serif SemiBold" panose="00000700000000000000" pitchFamily="2" charset="0"/>
              </a:rPr>
              <a:t>02</a:t>
            </a:r>
          </a:p>
        </p:txBody>
      </p:sp>
      <p:pic>
        <p:nvPicPr>
          <p:cNvPr id="708" name="imageNode2">
            <a:extLst>
              <a:ext uri="{FF2B5EF4-FFF2-40B4-BE49-F238E27FC236}">
                <a16:creationId xmlns:a16="http://schemas.microsoft.com/office/drawing/2014/main" id="{A8642F66-C0BB-4949-9A9C-024B120A5D52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253">
            <a:alphaModFix amt="100000"/>
          </a:blip>
          <a:stretch/>
        </p:blipFill>
        <p:spPr>
          <a:xfrm>
            <a:off x="7452455" y="6687407"/>
            <a:ext cx="1466850" cy="1466850"/>
          </a:xfrm>
          <a:prstGeom prst="rect">
            <a:avLst/>
          </a:prstGeom>
        </p:spPr>
      </p:pic>
      <p:sp>
        <p:nvSpPr>
          <p:cNvPr id="710" name="Primary Heading-2">
            <a:extLst>
              <a:ext uri="{FF2B5EF4-FFF2-40B4-BE49-F238E27FC236}">
                <a16:creationId xmlns:a16="http://schemas.microsoft.com/office/drawing/2014/main" id="{111B4A49-B930-4A89-A1CD-6CA2B3D95AED}"/>
              </a:ext>
            </a:extLst>
          </p:cNvPr>
          <p:cNvSpPr txBox="1"/>
          <p:nvPr/>
        </p:nvSpPr>
        <p:spPr>
          <a:xfrm>
            <a:off x="1409700" y="7021735"/>
            <a:ext cx="5648325" cy="381000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t">
            <a:spAutoFit/>
          </a:bodyPr>
          <a:lstStyle/>
          <a:p>
            <a:pPr algn="l">
              <a:lnSpc>
                <a:spcPts val="2940"/>
              </a:lnSpc>
            </a:pPr>
            <a:r>
              <a:rPr lang="en-US" sz="2100" spc="-42" dirty="0">
                <a:solidFill>
                  <a:srgbClr val="181C24">
                    <a:alpha val="100000"/>
                  </a:srgbClr>
                </a:solidFill>
                <a:latin typeface="IBM Plex Serif SemiBold" panose="00000700000000000000" pitchFamily="2" charset="0"/>
              </a:rPr>
              <a:t>Increased Accessibility</a:t>
            </a:r>
          </a:p>
        </p:txBody>
      </p:sp>
      <p:sp>
        <p:nvSpPr>
          <p:cNvPr id="712" name="Description of a primary heading-2">
            <a:extLst>
              <a:ext uri="{FF2B5EF4-FFF2-40B4-BE49-F238E27FC236}">
                <a16:creationId xmlns:a16="http://schemas.microsoft.com/office/drawing/2014/main" id="{111B4A49-B930-4A89-A1CD-6CA2B3D95AED}"/>
              </a:ext>
            </a:extLst>
          </p:cNvPr>
          <p:cNvSpPr txBox="1"/>
          <p:nvPr/>
        </p:nvSpPr>
        <p:spPr>
          <a:xfrm>
            <a:off x="1409700" y="7490270"/>
            <a:ext cx="5648325" cy="1047750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t">
            <a:spAutoFit/>
          </a:bodyPr>
          <a:lstStyle/>
          <a:p>
            <a:pPr algn="l">
              <a:lnSpc>
                <a:spcPts val="2736"/>
              </a:lnSpc>
            </a:pPr>
            <a:r>
              <a:rPr lang="en-US" sz="1800" spc="-18" dirty="0">
                <a:solidFill>
                  <a:srgbClr val="181C24">
                    <a:alpha val="100000"/>
                  </a:srgbClr>
                </a:solidFill>
                <a:latin typeface="IBM Plex Sans" panose="00000700000000000000" pitchFamily="2" charset="0"/>
              </a:rPr>
              <a:t>Users from various backgrounds can easily create professional-quality presentations without extensive design knowledge, democratizing design capabilities.</a:t>
            </a:r>
          </a:p>
        </p:txBody>
      </p:sp>
      <p:pic>
        <p:nvPicPr>
          <p:cNvPr id="714" name="Rect">
            <a:extLst>
              <a:ext uri="{FF2B5EF4-FFF2-40B4-BE49-F238E27FC236}">
                <a16:creationId xmlns:a16="http://schemas.microsoft.com/office/drawing/2014/main" id="{A8642F66-C0BB-4949-9A9C-024B120A5D52}"/>
              </a:ext>
            </a:extLst>
          </p:cNvPr>
          <p:cNvPicPr>
            <a:picLocks noChangeAspect="1"/>
          </p:cNvPicPr>
          <p:nvPr/>
        </p:nvPicPr>
        <p:blipFill rotWithShape="1">
          <a:blip r:embed="rId255">
            <a:alphaModFix amt="100000"/>
          </a:blip>
          <a:stretch/>
        </p:blipFill>
        <p:spPr>
          <a:xfrm>
            <a:off x="1409700" y="6305550"/>
            <a:ext cx="533400" cy="533400"/>
          </a:xfrm>
          <a:prstGeom prst="rect">
            <a:avLst/>
          </a:prstGeom>
        </p:spPr>
      </p:pic>
      <p:sp>
        <p:nvSpPr>
          <p:cNvPr id="716" name="-2">
            <a:extLst>
              <a:ext uri="{FF2B5EF4-FFF2-40B4-BE49-F238E27FC236}">
                <a16:creationId xmlns:a16="http://schemas.microsoft.com/office/drawing/2014/main" id="{111B4A49-B930-4A89-A1CD-6CA2B3D95AED}"/>
              </a:ext>
            </a:extLst>
          </p:cNvPr>
          <p:cNvSpPr txBox="1"/>
          <p:nvPr/>
        </p:nvSpPr>
        <p:spPr>
          <a:xfrm>
            <a:off x="1539812" y="6392132"/>
            <a:ext cx="323850" cy="371475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t">
            <a:spAutoFit/>
          </a:bodyPr>
          <a:lstStyle/>
          <a:p>
            <a:pPr algn="ctr">
              <a:lnSpc>
                <a:spcPts val="2835"/>
              </a:lnSpc>
            </a:pPr>
            <a:r>
              <a:rPr lang="en-US" sz="1890" spc="19" dirty="0">
                <a:solidFill>
                  <a:srgbClr val="181C24">
                    <a:alpha val="100000"/>
                  </a:srgbClr>
                </a:solidFill>
                <a:latin typeface="Noto Serif SemiBold" panose="00000700000000000000" pitchFamily="2" charset="0"/>
              </a:rPr>
              <a:t>03</a:t>
            </a:r>
          </a:p>
        </p:txBody>
      </p:sp>
      <p:pic>
        <p:nvPicPr>
          <p:cNvPr id="718" name="imageNode3">
            <a:extLst>
              <a:ext uri="{FF2B5EF4-FFF2-40B4-BE49-F238E27FC236}">
                <a16:creationId xmlns:a16="http://schemas.microsoft.com/office/drawing/2014/main" id="{A8642F66-C0BB-4949-9A9C-024B120A5D52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257">
            <a:alphaModFix amt="100000"/>
          </a:blip>
          <a:stretch/>
        </p:blipFill>
        <p:spPr>
          <a:xfrm>
            <a:off x="15415355" y="6687407"/>
            <a:ext cx="1466850" cy="1466850"/>
          </a:xfrm>
          <a:prstGeom prst="rect">
            <a:avLst/>
          </a:prstGeom>
        </p:spPr>
      </p:pic>
      <p:sp>
        <p:nvSpPr>
          <p:cNvPr id="720" name="Primary Heading-3">
            <a:extLst>
              <a:ext uri="{FF2B5EF4-FFF2-40B4-BE49-F238E27FC236}">
                <a16:creationId xmlns:a16="http://schemas.microsoft.com/office/drawing/2014/main" id="{111B4A49-B930-4A89-A1CD-6CA2B3D95AED}"/>
              </a:ext>
            </a:extLst>
          </p:cNvPr>
          <p:cNvSpPr txBox="1"/>
          <p:nvPr/>
        </p:nvSpPr>
        <p:spPr>
          <a:xfrm>
            <a:off x="9372600" y="7021735"/>
            <a:ext cx="5648325" cy="381000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t">
            <a:spAutoFit/>
          </a:bodyPr>
          <a:lstStyle/>
          <a:p>
            <a:pPr algn="l">
              <a:lnSpc>
                <a:spcPts val="2940"/>
              </a:lnSpc>
            </a:pPr>
            <a:r>
              <a:rPr lang="en-US" sz="2100" spc="-42" dirty="0">
                <a:solidFill>
                  <a:srgbClr val="181C24">
                    <a:alpha val="100000"/>
                  </a:srgbClr>
                </a:solidFill>
                <a:latin typeface="IBM Plex Serif SemiBold" panose="00000700000000000000" pitchFamily="2" charset="0"/>
              </a:rPr>
              <a:t>Business Growth</a:t>
            </a:r>
          </a:p>
        </p:txBody>
      </p:sp>
      <p:sp>
        <p:nvSpPr>
          <p:cNvPr id="722" name="Description of a primary heading-3">
            <a:extLst>
              <a:ext uri="{FF2B5EF4-FFF2-40B4-BE49-F238E27FC236}">
                <a16:creationId xmlns:a16="http://schemas.microsoft.com/office/drawing/2014/main" id="{111B4A49-B930-4A89-A1CD-6CA2B3D95AED}"/>
              </a:ext>
            </a:extLst>
          </p:cNvPr>
          <p:cNvSpPr txBox="1"/>
          <p:nvPr/>
        </p:nvSpPr>
        <p:spPr>
          <a:xfrm>
            <a:off x="9372600" y="7490270"/>
            <a:ext cx="5648325" cy="1047750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t">
            <a:spAutoFit/>
          </a:bodyPr>
          <a:lstStyle/>
          <a:p>
            <a:pPr algn="l">
              <a:lnSpc>
                <a:spcPts val="2736"/>
              </a:lnSpc>
            </a:pPr>
            <a:r>
              <a:rPr lang="en-US" sz="1800" spc="-18" dirty="0">
                <a:solidFill>
                  <a:srgbClr val="181C24">
                    <a:alpha val="100000"/>
                  </a:srgbClr>
                </a:solidFill>
                <a:latin typeface="IBM Plex Sans" panose="00000700000000000000" pitchFamily="2" charset="0"/>
              </a:rPr>
              <a:t>Companies leveraging Presentations.AI have noted an increase in successful pitches and proposals, contributing to significant revenue growth.</a:t>
            </a:r>
          </a:p>
        </p:txBody>
      </p:sp>
      <p:pic>
        <p:nvPicPr>
          <p:cNvPr id="724" name="Rect">
            <a:extLst>
              <a:ext uri="{FF2B5EF4-FFF2-40B4-BE49-F238E27FC236}">
                <a16:creationId xmlns:a16="http://schemas.microsoft.com/office/drawing/2014/main" id="{A8642F66-C0BB-4949-9A9C-024B120A5D52}"/>
              </a:ext>
            </a:extLst>
          </p:cNvPr>
          <p:cNvPicPr>
            <a:picLocks noChangeAspect="1"/>
          </p:cNvPicPr>
          <p:nvPr/>
        </p:nvPicPr>
        <p:blipFill rotWithShape="1">
          <a:blip r:embed="rId259">
            <a:alphaModFix amt="100000"/>
          </a:blip>
          <a:stretch/>
        </p:blipFill>
        <p:spPr>
          <a:xfrm>
            <a:off x="9372600" y="6305550"/>
            <a:ext cx="533400" cy="533400"/>
          </a:xfrm>
          <a:prstGeom prst="rect">
            <a:avLst/>
          </a:prstGeom>
        </p:spPr>
      </p:pic>
      <p:sp>
        <p:nvSpPr>
          <p:cNvPr id="726" name="-3">
            <a:extLst>
              <a:ext uri="{FF2B5EF4-FFF2-40B4-BE49-F238E27FC236}">
                <a16:creationId xmlns:a16="http://schemas.microsoft.com/office/drawing/2014/main" id="{111B4A49-B930-4A89-A1CD-6CA2B3D95AED}"/>
              </a:ext>
            </a:extLst>
          </p:cNvPr>
          <p:cNvSpPr txBox="1"/>
          <p:nvPr/>
        </p:nvSpPr>
        <p:spPr>
          <a:xfrm>
            <a:off x="9502712" y="6392132"/>
            <a:ext cx="323850" cy="371475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t">
            <a:spAutoFit/>
          </a:bodyPr>
          <a:lstStyle/>
          <a:p>
            <a:pPr algn="ctr">
              <a:lnSpc>
                <a:spcPts val="2835"/>
              </a:lnSpc>
            </a:pPr>
            <a:r>
              <a:rPr lang="en-US" sz="1890" spc="19" dirty="0">
                <a:solidFill>
                  <a:srgbClr val="181C24">
                    <a:alpha val="100000"/>
                  </a:srgbClr>
                </a:solidFill>
                <a:latin typeface="Noto Serif SemiBold" panose="00000700000000000000" pitchFamily="2" charset="0"/>
              </a:rPr>
              <a:t>04</a:t>
            </a:r>
          </a:p>
        </p:txBody>
      </p:sp>
      <p:sp>
        <p:nvSpPr>
          <p:cNvPr id="728" name="Click here to edit title-418">
            <a:extLst>
              <a:ext uri="{FF2B5EF4-FFF2-40B4-BE49-F238E27FC236}">
                <a16:creationId xmlns:a16="http://schemas.microsoft.com/office/drawing/2014/main" id="{111B4A49-B930-4A89-A1CD-6CA2B3D95AED}"/>
              </a:ext>
            </a:extLst>
          </p:cNvPr>
          <p:cNvSpPr txBox="1"/>
          <p:nvPr/>
        </p:nvSpPr>
        <p:spPr>
          <a:xfrm>
            <a:off x="1409700" y="993172"/>
            <a:ext cx="15516225" cy="685800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t">
            <a:spAutoFit/>
          </a:bodyPr>
          <a:lstStyle/>
          <a:p>
            <a:pPr algn="ctr">
              <a:lnSpc>
                <a:spcPts val="5292"/>
              </a:lnSpc>
            </a:pPr>
            <a:r>
              <a:rPr lang="en-US" sz="4200" spc="-84" dirty="0">
                <a:solidFill>
                  <a:srgbClr val="181C24">
                    <a:alpha val="100000"/>
                  </a:srgbClr>
                </a:solidFill>
                <a:latin typeface="IBM Plex Serif SemiBold" panose="00000700000000000000" pitchFamily="2" charset="0"/>
              </a:rPr>
              <a:t>Outcomes and Benefits</a:t>
            </a:r>
          </a:p>
        </p:txBody>
      </p:sp>
      <p:sp>
        <p:nvSpPr>
          <p:cNvPr id="730" name="Click here to edit label-426">
            <a:extLst>
              <a:ext uri="{FF2B5EF4-FFF2-40B4-BE49-F238E27FC236}">
                <a16:creationId xmlns:a16="http://schemas.microsoft.com/office/drawing/2014/main" id="{111B4A49-B930-4A89-A1CD-6CA2B3D95AED}"/>
              </a:ext>
            </a:extLst>
          </p:cNvPr>
          <p:cNvSpPr txBox="1"/>
          <p:nvPr/>
        </p:nvSpPr>
        <p:spPr>
          <a:xfrm>
            <a:off x="1409700" y="647700"/>
            <a:ext cx="15516225" cy="295275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t">
            <a:spAutoFit/>
          </a:bodyPr>
          <a:lstStyle/>
          <a:p>
            <a:pPr algn="ctr">
              <a:lnSpc>
                <a:spcPts val="2196"/>
              </a:lnSpc>
            </a:pPr>
            <a:r>
              <a:rPr lang="en-US" sz="1800" b="1" spc="180" dirty="0">
                <a:solidFill>
                  <a:srgbClr val="6E7177">
                    <a:alpha val="100000"/>
                  </a:srgbClr>
                </a:solidFill>
                <a:latin typeface="IBM Plex Sans" panose="00000700000000000000" pitchFamily="2" charset="0"/>
              </a:rPr>
              <a:t>PRESENTATION IMPACT</a:t>
            </a:r>
          </a:p>
        </p:txBody>
      </p:sp>
      <p:sp>
        <p:nvSpPr>
          <p:cNvPr id="732" name="Click here to edit subtitle-465">
            <a:extLst>
              <a:ext uri="{FF2B5EF4-FFF2-40B4-BE49-F238E27FC236}">
                <a16:creationId xmlns:a16="http://schemas.microsoft.com/office/drawing/2014/main" id="{111B4A49-B930-4A89-A1CD-6CA2B3D95AED}"/>
              </a:ext>
            </a:extLst>
          </p:cNvPr>
          <p:cNvSpPr txBox="1"/>
          <p:nvPr/>
        </p:nvSpPr>
        <p:spPr>
          <a:xfrm>
            <a:off x="1409700" y="1714500"/>
            <a:ext cx="15516225" cy="409575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t">
            <a:spAutoFit/>
          </a:bodyPr>
          <a:lstStyle/>
          <a:p>
            <a:pPr algn="ctr">
              <a:lnSpc>
                <a:spcPts val="3108"/>
              </a:lnSpc>
            </a:pPr>
            <a:r>
              <a:rPr lang="en-US" sz="2100" spc="-21" dirty="0">
                <a:solidFill>
                  <a:srgbClr val="6E7177">
                    <a:alpha val="100000"/>
                  </a:srgbClr>
                </a:solidFill>
                <a:latin typeface="IBM Plex Sans" panose="00000700000000000000" pitchFamily="2" charset="0"/>
              </a:rPr>
              <a:t>Transforming Presentation Creation for Users Across All Industries</a:t>
            </a:r>
          </a:p>
        </p:txBody>
      </p:sp>
    </p:spTree>
    <p:extLst>
      <p:ext uri="{BB962C8B-B14F-4D97-AF65-F5344CB8AC3E}">
        <p14:creationId xmlns:p14="http://schemas.microsoft.com/office/powerpoint/2010/main" val="3648047976"/>
      </p:ext>
    </p:extLst>
  </p:cSld>
  <p:clrMapOvr>
    <a:masterClrMapping/>
  </p:clrMapOvr>
  <p:transition spd="med" p14:dur="700" advClick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200"/>
                                        <p:tgtEl>
                                          <p:spTgt spid="6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.074074075 L 0 0 E" pathEditMode="relative" ptsTypes="">
                                      <p:cBhvr>
                                        <p:cTn id="681" dur="1200" fill="hold"/>
                                        <p:tgtEl>
                                          <p:spTgt spid="68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" presetID="10" presetClass="entr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200"/>
                                        <p:tgtEl>
                                          <p:spTgt spid="6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033549E-06 0.074074075 L 1.3033549E-06 0 E" pathEditMode="relative" ptsTypes="">
                                      <p:cBhvr>
                                        <p:cTn id="683" dur="1200" fill="hold"/>
                                        <p:tgtEl>
                                          <p:spTgt spid="68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" presetID="10" presetClass="entr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200"/>
                                        <p:tgtEl>
                                          <p:spTgt spid="6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.074074075 L 0 0 E" pathEditMode="relative" ptsTypes="">
                                      <p:cBhvr>
                                        <p:cTn id="685" dur="1200" fill="hold"/>
                                        <p:tgtEl>
                                          <p:spTgt spid="68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" presetID="10" presetClass="entr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200"/>
                                        <p:tgtEl>
                                          <p:spTgt spid="6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550323E-06 0.074074075 L -1.9550323E-06 0 E" pathEditMode="relative" ptsTypes="">
                                      <p:cBhvr>
                                        <p:cTn id="687" dur="1200" fill="hold"/>
                                        <p:tgtEl>
                                          <p:spTgt spid="6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" presetID="10" presetClass="entr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" presetID="64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1.9391377E-06 0.046298612 L -1.9391377E-06 2.3170753E-06 E" pathEditMode="relative" ptsTypes="">
                                      <p:cBhvr>
                                        <p:cTn id="689" dur="1000" fill="hold"/>
                                        <p:tgtEl>
                                          <p:spTgt spid="68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" presetID="10" presetClass="entr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" presetID="64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 0.04629282 L 0 -3.475613E-06 E" pathEditMode="relative" ptsTypes="">
                                      <p:cBhvr>
                                        <p:cTn id="691" dur="1000" fill="hold"/>
                                        <p:tgtEl>
                                          <p:spTgt spid="69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" presetID="10" presetClass="entr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" presetID="64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 0.04629977 L 0 3.475613E-06 E" pathEditMode="relative" ptsTypes="">
                                      <p:cBhvr>
                                        <p:cTn id="693" dur="1000" fill="hold"/>
                                        <p:tgtEl>
                                          <p:spTgt spid="69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" presetID="10" presetClass="entr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" presetID="64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 0.046295136 L 0 -1.1585377E-06 E" pathEditMode="relative" ptsTypes="">
                                      <p:cBhvr>
                                        <p:cTn id="695" dur="1000" fill="hold"/>
                                        <p:tgtEl>
                                          <p:spTgt spid="69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" presetID="10" presetClass="entr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" presetID="64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1.9550323E-06 0.046298612 L -1.9550323E-06 2.3170753E-06 E" pathEditMode="relative" ptsTypes="">
                                      <p:cBhvr>
                                        <p:cTn id="697" dur="1000" fill="hold"/>
                                        <p:tgtEl>
                                          <p:spTgt spid="69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" presetID="10" presetClass="entr" presetSubtype="0" accel="50000" decel="50000" fill="hold" nodeType="withEffect">
                                  <p:stCondLst>
                                    <p:cond delay="114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" presetID="64" presetClass="path" presetSubtype="0" accel="50000" decel="50000" fill="hold" nodeType="withEffect">
                                  <p:stCondLst>
                                    <p:cond delay="1140"/>
                                  </p:stCondLst>
                                  <p:childTnLst>
                                    <p:animMotion origin="layout" path="M -1.9709269E-06 0.046298612 L -1.9709269E-06 2.3170753E-06 E" pathEditMode="relative" ptsTypes="">
                                      <p:cBhvr>
                                        <p:cTn id="699" dur="1000" fill="hold"/>
                                        <p:tgtEl>
                                          <p:spTgt spid="6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" presetID="10" presetClass="entr" presetSubtype="0" accel="50000" decel="50000" fill="hold" nodeType="withEffect">
                                  <p:stCondLst>
                                    <p:cond delay="114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" presetID="64" presetClass="path" presetSubtype="0" accel="50000" decel="50000" fill="hold" nodeType="withEffect">
                                  <p:stCondLst>
                                    <p:cond delay="1140"/>
                                  </p:stCondLst>
                                  <p:childTnLst>
                                    <p:animMotion origin="layout" path="M 0 0.04629282 L 0 -3.475613E-06 E" pathEditMode="relative" ptsTypes="">
                                      <p:cBhvr>
                                        <p:cTn id="701" dur="1000" fill="hold"/>
                                        <p:tgtEl>
                                          <p:spTgt spid="70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" presetID="10" presetClass="entr" presetSubtype="0" accel="50000" decel="50000" fill="hold" nodeType="withEffect">
                                  <p:stCondLst>
                                    <p:cond delay="114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" presetID="64" presetClass="path" presetSubtype="0" accel="50000" decel="50000" fill="hold" nodeType="withEffect">
                                  <p:stCondLst>
                                    <p:cond delay="1140"/>
                                  </p:stCondLst>
                                  <p:childTnLst>
                                    <p:animMotion origin="layout" path="M 0 0.04629977 L 0 3.475613E-06 E" pathEditMode="relative" ptsTypes="">
                                      <p:cBhvr>
                                        <p:cTn id="703" dur="1000" fill="hold"/>
                                        <p:tgtEl>
                                          <p:spTgt spid="70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" presetID="10" presetClass="entr" presetSubtype="0" accel="50000" decel="50000" fill="hold" nodeType="withEffect">
                                  <p:stCondLst>
                                    <p:cond delay="114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" presetID="64" presetClass="path" presetSubtype="0" accel="50000" decel="50000" fill="hold" nodeType="withEffect">
                                  <p:stCondLst>
                                    <p:cond delay="1140"/>
                                  </p:stCondLst>
                                  <p:childTnLst>
                                    <p:animMotion origin="layout" path="M 0 0.046295136 L 0 -1.1585377E-06 E" pathEditMode="relative" ptsTypes="">
                                      <p:cBhvr>
                                        <p:cTn id="705" dur="1000" fill="hold"/>
                                        <p:tgtEl>
                                          <p:spTgt spid="70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" presetID="10" presetClass="entr" presetSubtype="0" accel="50000" decel="50000" fill="hold" nodeType="withEffect">
                                  <p:stCondLst>
                                    <p:cond delay="114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" presetID="64" presetClass="path" presetSubtype="0" accel="50000" decel="50000" fill="hold" nodeType="withEffect">
                                  <p:stCondLst>
                                    <p:cond delay="1140"/>
                                  </p:stCondLst>
                                  <p:childTnLst>
                                    <p:animMotion origin="layout" path="M -1.9391377E-06 0.046298612 L -1.9391377E-06 2.3170753E-06 E" pathEditMode="relative" ptsTypes="">
                                      <p:cBhvr>
                                        <p:cTn id="707" dur="1000" fill="hold"/>
                                        <p:tgtEl>
                                          <p:spTgt spid="70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" presetID="10" presetClass="entr" presetSubtype="0" accel="50000" decel="50000" fill="hold" nodeType="withEffect">
                                  <p:stCondLst>
                                    <p:cond delay="128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" presetID="64" presetClass="path" presetSubtype="0" accel="50000" decel="50000" fill="hold" nodeType="withEffect">
                                  <p:stCondLst>
                                    <p:cond delay="1280"/>
                                  </p:stCondLst>
                                  <p:childTnLst>
                                    <p:animMotion origin="layout" path="M -1.9391377E-06 0.046299744 L -1.9391377E-06 3.447356E-06 E" pathEditMode="relative" ptsTypes="">
                                      <p:cBhvr>
                                        <p:cTn id="709" dur="1000" fill="hold"/>
                                        <p:tgtEl>
                                          <p:spTgt spid="70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" presetID="10" presetClass="entr" presetSubtype="0" accel="50000" decel="50000" fill="hold" nodeType="withEffect">
                                  <p:stCondLst>
                                    <p:cond delay="128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" presetID="64" presetClass="path" presetSubtype="0" accel="50000" decel="50000" fill="hold" nodeType="withEffect">
                                  <p:stCondLst>
                                    <p:cond delay="1280"/>
                                  </p:stCondLst>
                                  <p:childTnLst>
                                    <p:animMotion origin="layout" path="M 0 0.046293978 L 0 -2.3170753E-06 E" pathEditMode="relative" ptsTypes="">
                                      <p:cBhvr>
                                        <p:cTn id="711" dur="1000" fill="hold"/>
                                        <p:tgtEl>
                                          <p:spTgt spid="7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" presetID="10" presetClass="entr" presetSubtype="0" accel="50000" decel="50000" fill="hold" nodeType="withEffect">
                                  <p:stCondLst>
                                    <p:cond delay="128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" presetID="64" presetClass="path" presetSubtype="0" accel="50000" decel="50000" fill="hold" nodeType="withEffect">
                                  <p:stCondLst>
                                    <p:cond delay="1280"/>
                                  </p:stCondLst>
                                  <p:childTnLst>
                                    <p:animMotion origin="layout" path="M 0 0.04629166 L 0 -4.6341506E-06 E" pathEditMode="relative" ptsTypes="">
                                      <p:cBhvr>
                                        <p:cTn id="713" dur="1000" fill="hold"/>
                                        <p:tgtEl>
                                          <p:spTgt spid="7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" presetID="10" presetClass="entr" presetSubtype="0" accel="50000" decel="50000" fill="hold" nodeType="withEffect">
                                  <p:stCondLst>
                                    <p:cond delay="128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" presetID="64" presetClass="path" presetSubtype="0" accel="50000" decel="50000" fill="hold" nodeType="withEffect">
                                  <p:stCondLst>
                                    <p:cond delay="1280"/>
                                  </p:stCondLst>
                                  <p:childTnLst>
                                    <p:animMotion origin="layout" path="M 0 0.046296295 L 0 0 E" pathEditMode="relative" ptsTypes="">
                                      <p:cBhvr>
                                        <p:cTn id="715" dur="1000" fill="hold"/>
                                        <p:tgtEl>
                                          <p:spTgt spid="7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" presetID="10" presetClass="entr" presetSubtype="0" accel="50000" decel="50000" fill="hold" nodeType="withEffect">
                                  <p:stCondLst>
                                    <p:cond delay="128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" presetID="64" presetClass="path" presetSubtype="0" accel="50000" decel="50000" fill="hold" nodeType="withEffect">
                                  <p:stCondLst>
                                    <p:cond delay="1280"/>
                                  </p:stCondLst>
                                  <p:childTnLst>
                                    <p:animMotion origin="layout" path="M -1.9550323E-06 0.046299744 L -1.9550323E-06 3.447356E-06 E" pathEditMode="relative" ptsTypes="">
                                      <p:cBhvr>
                                        <p:cTn id="717" dur="1000" fill="hold"/>
                                        <p:tgtEl>
                                          <p:spTgt spid="7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" presetID="10" presetClass="entr" presetSubtype="0" accel="50000" decel="50000" fill="hold" nodeType="withEffect">
                                  <p:stCondLst>
                                    <p:cond delay="142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" presetID="64" presetClass="path" presetSubtype="0" accel="50000" decel="50000" fill="hold" nodeType="withEffect">
                                  <p:stCondLst>
                                    <p:cond delay="1420"/>
                                  </p:stCondLst>
                                  <p:childTnLst>
                                    <p:animMotion origin="layout" path="M -1.9709269E-06 0.046299744 L -1.9709269E-06 3.447356E-06 E" pathEditMode="relative" ptsTypes="">
                                      <p:cBhvr>
                                        <p:cTn id="719" dur="1000" fill="hold"/>
                                        <p:tgtEl>
                                          <p:spTgt spid="7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" presetID="10" presetClass="entr" presetSubtype="0" accel="50000" decel="50000" fill="hold" nodeType="withEffect">
                                  <p:stCondLst>
                                    <p:cond delay="142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" presetID="64" presetClass="path" presetSubtype="0" accel="50000" decel="50000" fill="hold" nodeType="withEffect">
                                  <p:stCondLst>
                                    <p:cond delay="1420"/>
                                  </p:stCondLst>
                                  <p:childTnLst>
                                    <p:animMotion origin="layout" path="M 0 0.046293978 L 0 -2.3170753E-06 E" pathEditMode="relative" ptsTypes="">
                                      <p:cBhvr>
                                        <p:cTn id="721" dur="1000" fill="hold"/>
                                        <p:tgtEl>
                                          <p:spTgt spid="7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" presetID="10" presetClass="entr" presetSubtype="0" accel="50000" decel="50000" fill="hold" nodeType="withEffect">
                                  <p:stCondLst>
                                    <p:cond delay="142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" presetID="64" presetClass="path" presetSubtype="0" accel="50000" decel="50000" fill="hold" nodeType="withEffect">
                                  <p:stCondLst>
                                    <p:cond delay="1420"/>
                                  </p:stCondLst>
                                  <p:childTnLst>
                                    <p:animMotion origin="layout" path="M 0 0.04629166 L 0 -4.6341506E-06 E" pathEditMode="relative" ptsTypes="">
                                      <p:cBhvr>
                                        <p:cTn id="723" dur="1000" fill="hold"/>
                                        <p:tgtEl>
                                          <p:spTgt spid="7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" presetID="10" presetClass="entr" presetSubtype="0" accel="50000" decel="50000" fill="hold" nodeType="withEffect">
                                  <p:stCondLst>
                                    <p:cond delay="142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" presetID="64" presetClass="path" presetSubtype="0" accel="50000" decel="50000" fill="hold" nodeType="withEffect">
                                  <p:stCondLst>
                                    <p:cond delay="1420"/>
                                  </p:stCondLst>
                                  <p:childTnLst>
                                    <p:animMotion origin="layout" path="M 0 0.046296295 L 0 0 E" pathEditMode="relative" ptsTypes="">
                                      <p:cBhvr>
                                        <p:cTn id="725" dur="1000" fill="hold"/>
                                        <p:tgtEl>
                                          <p:spTgt spid="7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" presetID="10" presetClass="entr" presetSubtype="0" accel="50000" decel="50000" fill="hold" nodeType="withEffect">
                                  <p:stCondLst>
                                    <p:cond delay="142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" presetID="64" presetClass="path" presetSubtype="0" accel="50000" decel="50000" fill="hold" nodeType="withEffect">
                                  <p:stCondLst>
                                    <p:cond delay="1420"/>
                                  </p:stCondLst>
                                  <p:childTnLst>
                                    <p:animMotion origin="layout" path="M -1.9391377E-06 0.046299744 L -1.9391377E-06 3.447356E-06 E" pathEditMode="relative" ptsTypes="">
                                      <p:cBhvr>
                                        <p:cTn id="727" dur="1000" fill="hold"/>
                                        <p:tgtEl>
                                          <p:spTgt spid="7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" presetID="10" presetClass="entr" presetSubtype="0" accel="50000" decel="5000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600"/>
                                        <p:tgtEl>
                                          <p:spTgt spid="7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" presetID="64" presetClass="path" presetSubtype="0" accel="50000" decel="5000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animMotion origin="layout" path="M 0 0.04629225 L 0 -4.0478176E-06 E" pathEditMode="relative" ptsTypes="">
                                      <p:cBhvr>
                                        <p:cTn id="729" dur="600" fill="hold"/>
                                        <p:tgtEl>
                                          <p:spTgt spid="7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" presetID="10" presetClass="entr" presetSubtype="0" accel="50000" decel="5000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600"/>
                                        <p:tgtEl>
                                          <p:spTgt spid="7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" presetID="64" presetClass="path" presetSubtype="0" accel="50000" decel="5000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0 0.046296295 L 0 0 E" pathEditMode="relative" ptsTypes="">
                                      <p:cBhvr>
                                        <p:cTn id="731" dur="600" fill="hold"/>
                                        <p:tgtEl>
                                          <p:spTgt spid="7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" presetID="10" presetClass="entr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600"/>
                                        <p:tgtEl>
                                          <p:spTgt spid="7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" presetID="64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 0.046296295 L 0 0 E" pathEditMode="relative" ptsTypes="">
                                      <p:cBhvr>
                                        <p:cTn id="733" dur="600" fill="hold"/>
                                        <p:tgtEl>
                                          <p:spTgt spid="7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0" grpId="0"/>
      <p:bldP spid="680" grpId="0"/>
      <p:bldP spid="682" grpId="0"/>
      <p:bldP spid="682" grpId="0"/>
      <p:bldP spid="684" grpId="0"/>
      <p:bldP spid="684" grpId="0"/>
      <p:bldP spid="686" grpId="0"/>
      <p:bldP spid="686" grpId="0"/>
      <p:bldP spid="688" grpId="0"/>
      <p:bldP spid="688" grpId="0"/>
      <p:bldP spid="690" grpId="0"/>
      <p:bldP spid="690" grpId="0"/>
      <p:bldP spid="692" grpId="0"/>
      <p:bldP spid="692" grpId="0"/>
      <p:bldP spid="694" grpId="0"/>
      <p:bldP spid="694" grpId="0"/>
      <p:bldP spid="696" grpId="0"/>
      <p:bldP spid="696" grpId="0"/>
      <p:bldP spid="698" grpId="0"/>
      <p:bldP spid="698" grpId="0"/>
      <p:bldP spid="700" grpId="0"/>
      <p:bldP spid="700" grpId="0"/>
      <p:bldP spid="702" grpId="0"/>
      <p:bldP spid="702" grpId="0"/>
      <p:bldP spid="704" grpId="0"/>
      <p:bldP spid="704" grpId="0"/>
      <p:bldP spid="706" grpId="0"/>
      <p:bldP spid="706" grpId="0"/>
      <p:bldP spid="708" grpId="0"/>
      <p:bldP spid="708" grpId="0"/>
      <p:bldP spid="710" grpId="0"/>
      <p:bldP spid="710" grpId="0"/>
      <p:bldP spid="712" grpId="0"/>
      <p:bldP spid="712" grpId="0"/>
      <p:bldP spid="714" grpId="0"/>
      <p:bldP spid="714" grpId="0"/>
      <p:bldP spid="716" grpId="0"/>
      <p:bldP spid="716" grpId="0"/>
      <p:bldP spid="718" grpId="0"/>
      <p:bldP spid="718" grpId="0"/>
      <p:bldP spid="720" grpId="0"/>
      <p:bldP spid="720" grpId="0"/>
      <p:bldP spid="722" grpId="0"/>
      <p:bldP spid="722" grpId="0"/>
      <p:bldP spid="724" grpId="0"/>
      <p:bldP spid="724" grpId="0"/>
      <p:bldP spid="726" grpId="0"/>
      <p:bldP spid="726" grpId="0"/>
      <p:bldP spid="728" grpId="0"/>
      <p:bldP spid="728" grpId="0"/>
      <p:bldP spid="730" grpId="0"/>
      <p:bldP spid="730" grpId="0"/>
      <p:bldP spid="732" grpId="0"/>
      <p:bldP spid="732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143</TotalTime>
  <Words>0</Words>
  <Application>Microsoft Office PowerPoint</Application>
  <PresentationFormat>Widescreen</PresentationFormat>
  <Paragraphs>0</Paragraphs>
  <Slides>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4" baseType="lpstr">
      <vt:lpstr>Arial</vt:lpstr>
      <vt:lpstr>Calibri</vt:lpstr>
      <vt:lpstr>Calibri Light</vt:lpstr>
      <vt:lpstr>Office Theme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oreProperties xmlns:dc="http://purl.org/dc/elements/1.1/" xmlns:dcterms="http://purl.org/dc/terms/" xmlns:xsi="http://www.w3.org/2001/XMLSchema-instance" xmlns="http://schemas.openxmlformats.org/package/2006/metadata/core-properties">
  <dc:title>Exporter Version: 2.0.26.0, docId: Console, orderId: Console</dc:title>
  <dc:creator>Presentations.AI Exporter</dc:creator>
  <lastModifiedBy>Presentations.AI Exporter</lastModifiedBy>
  <revision>1</revision>
  <dcterms:created xsi:type="dcterms:W3CDTF">2024-12-04T05:07:27.0000000Z</dcterms:created>
  <dcterms:modified xsi:type="dcterms:W3CDTF">2024-12-04T05:07:27.0000000Z</dcterms:modified>
</coreProperties>
</file>