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79" r:id="rId1"/>
  </p:sldMasterIdLst>
  <p:notesMasterIdLst>
    <p:notesMasterId r:id="rId11"/>
  </p:notesMasterIdLst>
  <p:handoutMasterIdLst>
    <p:handoutMasterId r:id="rId12"/>
  </p:handoutMasterIdLst>
  <p:sldIdLst>
    <p:sldId id="256" r:id="rId2"/>
    <p:sldId id="313" r:id="rId3"/>
    <p:sldId id="307" r:id="rId4"/>
    <p:sldId id="319" r:id="rId5"/>
    <p:sldId id="309" r:id="rId6"/>
    <p:sldId id="318" r:id="rId7"/>
    <p:sldId id="316" r:id="rId8"/>
    <p:sldId id="317" r:id="rId9"/>
    <p:sldId id="320" r:id="rId10"/>
  </p:sldIdLst>
  <p:sldSz cx="6858000" cy="5143500"/>
  <p:notesSz cx="6858000" cy="9144000"/>
  <p:embeddedFontLst>
    <p:embeddedFont>
      <p:font typeface="Inter" panose="020B0604020202020204" charset="0"/>
      <p:regular r:id="rId13"/>
      <p:bold r:id="rId14"/>
    </p:embeddedFont>
    <p:embeddedFont>
      <p:font typeface="Kanit" panose="020B0604020202020204" charset="-34"/>
      <p:regular r:id="rId15"/>
      <p:bold r:id="rId16"/>
      <p:italic r:id="rId17"/>
      <p:boldItalic r:id="rId18"/>
    </p:embeddedFont>
    <p:embeddedFont>
      <p:font typeface="Kanit SemiBold" panose="020B0604020202020204" charset="-34"/>
      <p:regular r:id="rId19"/>
      <p:bold r:id="rId20"/>
      <p:italic r:id="rId21"/>
      <p:boldItalic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8A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DF6277D-0AF7-41BB-812E-509FFD7059A4}">
  <a:tblStyle styleId="{6DF6277D-0AF7-41BB-812E-509FFD7059A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8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416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9.fntdata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font" Target="fonts/font5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font" Target="fonts/font10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8AF740E9-1ECD-4B33-851A-3BDCEEDB115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FF95419-774D-4E2A-8680-5F6BE827083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87BA58-8329-49B4-80A7-69F63F21B134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2EC2891-D67B-4FB8-AD96-08FC7579A99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BCFA8E5-CB8E-4B8F-B5A5-5A184B4BB4E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007B9B-B22B-456B-B6F3-FC27896E46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111828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hf hdr="0" ftr="0" dt="0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" name="Google Shape;48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7" name="Google Shape;48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" name="Google Shape;662;gcfe098f788_0_1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3" name="Google Shape;663;gcfe098f788_0_1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073063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" name="Google Shape;662;gcfe098f788_0_1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3" name="Google Shape;663;gcfe098f788_0_1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624146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" name="Google Shape;662;gcfe098f788_0_1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3" name="Google Shape;663;gcfe098f788_0_1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485930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" name="Google Shape;662;gcfe098f788_0_1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3" name="Google Shape;663;gcfe098f788_0_1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093493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" name="Google Shape;662;gcfe098f788_0_1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3" name="Google Shape;663;gcfe098f788_0_1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077935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" name="Google Shape;662;gcfe098f788_0_1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3" name="Google Shape;663;gcfe098f788_0_1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10735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534919" y="1001641"/>
            <a:ext cx="4063950" cy="210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5200"/>
              <a:buNone/>
              <a:defRPr sz="4500">
                <a:latin typeface="Kanit SemiBold"/>
                <a:ea typeface="Kanit SemiBold"/>
                <a:cs typeface="Kanit SemiBold"/>
                <a:sym typeface="Kanit SemiBold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39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39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39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39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39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39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39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39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534919" y="3437350"/>
            <a:ext cx="3048975" cy="47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9pPr>
          </a:lstStyle>
          <a:p>
            <a:endParaRPr/>
          </a:p>
        </p:txBody>
      </p:sp>
      <p:cxnSp>
        <p:nvCxnSpPr>
          <p:cNvPr id="11" name="Google Shape;11;p2"/>
          <p:cNvCxnSpPr>
            <a:cxnSpLocks/>
          </p:cNvCxnSpPr>
          <p:nvPr/>
        </p:nvCxnSpPr>
        <p:spPr>
          <a:xfrm>
            <a:off x="1397876" y="4877425"/>
            <a:ext cx="434077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6"/>
          <p:cNvSpPr txBox="1">
            <a:spLocks noGrp="1"/>
          </p:cNvSpPr>
          <p:nvPr>
            <p:ph type="title"/>
          </p:nvPr>
        </p:nvSpPr>
        <p:spPr>
          <a:xfrm>
            <a:off x="534919" y="539500"/>
            <a:ext cx="5788125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b="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cxnSp>
        <p:nvCxnSpPr>
          <p:cNvPr id="55" name="Google Shape;55;p6"/>
          <p:cNvCxnSpPr>
            <a:cxnSpLocks/>
          </p:cNvCxnSpPr>
          <p:nvPr/>
        </p:nvCxnSpPr>
        <p:spPr>
          <a:xfrm>
            <a:off x="534919" y="4877425"/>
            <a:ext cx="401606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56" name="Google Shape;56;p6"/>
          <p:cNvGrpSpPr/>
          <p:nvPr/>
        </p:nvGrpSpPr>
        <p:grpSpPr>
          <a:xfrm>
            <a:off x="5963551" y="4686814"/>
            <a:ext cx="430979" cy="381205"/>
            <a:chOff x="7951400" y="4686813"/>
            <a:chExt cx="574639" cy="381205"/>
          </a:xfrm>
        </p:grpSpPr>
        <p:cxnSp>
          <p:nvCxnSpPr>
            <p:cNvPr id="57" name="Google Shape;57;p6"/>
            <p:cNvCxnSpPr/>
            <p:nvPr/>
          </p:nvCxnSpPr>
          <p:spPr>
            <a:xfrm>
              <a:off x="7951400" y="4877425"/>
              <a:ext cx="4791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58" name="Google Shape;58;p6"/>
            <p:cNvGrpSpPr/>
            <p:nvPr/>
          </p:nvGrpSpPr>
          <p:grpSpPr>
            <a:xfrm flipH="1">
              <a:off x="8335406" y="4686813"/>
              <a:ext cx="190633" cy="381205"/>
              <a:chOff x="4289475" y="3514800"/>
              <a:chExt cx="302400" cy="604800"/>
            </a:xfrm>
          </p:grpSpPr>
          <p:sp>
            <p:nvSpPr>
              <p:cNvPr id="59" name="Google Shape;59;p6"/>
              <p:cNvSpPr/>
              <p:nvPr/>
            </p:nvSpPr>
            <p:spPr>
              <a:xfrm>
                <a:off x="4289475" y="3817200"/>
                <a:ext cx="302400" cy="302400"/>
              </a:xfrm>
              <a:prstGeom prst="arc">
                <a:avLst>
                  <a:gd name="adj1" fmla="val 16200000"/>
                  <a:gd name="adj2" fmla="val 0"/>
                </a:avLst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50"/>
              </a:p>
            </p:txBody>
          </p:sp>
          <p:sp>
            <p:nvSpPr>
              <p:cNvPr id="60" name="Google Shape;60;p6"/>
              <p:cNvSpPr/>
              <p:nvPr/>
            </p:nvSpPr>
            <p:spPr>
              <a:xfrm rot="10800000" flipH="1">
                <a:off x="4289475" y="3514800"/>
                <a:ext cx="302400" cy="302400"/>
              </a:xfrm>
              <a:prstGeom prst="arc">
                <a:avLst>
                  <a:gd name="adj1" fmla="val 16200000"/>
                  <a:gd name="adj2" fmla="val 0"/>
                </a:avLst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50"/>
              </a:p>
            </p:txBody>
          </p:sp>
        </p:grpSp>
      </p:grpSp>
      <p:sp>
        <p:nvSpPr>
          <p:cNvPr id="11" name="Google Shape;2927;p59">
            <a:extLst>
              <a:ext uri="{FF2B5EF4-FFF2-40B4-BE49-F238E27FC236}">
                <a16:creationId xmlns:a16="http://schemas.microsoft.com/office/drawing/2014/main" id="{38F2B1DF-AB6A-41DB-BF24-B71E95E8D58F}"/>
              </a:ext>
            </a:extLst>
          </p:cNvPr>
          <p:cNvSpPr txBox="1">
            <a:spLocks/>
          </p:cNvSpPr>
          <p:nvPr userDrawn="1"/>
        </p:nvSpPr>
        <p:spPr>
          <a:xfrm>
            <a:off x="4620145" y="4518335"/>
            <a:ext cx="1350956" cy="718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Kanit SemiBold"/>
              <a:buNone/>
              <a:defRPr sz="3000" b="0" i="0" u="none" strike="noStrike" cap="none">
                <a:solidFill>
                  <a:schemeClr val="dk1"/>
                </a:solidFill>
                <a:latin typeface="Kanit SemiBold"/>
                <a:ea typeface="Kanit SemiBold"/>
                <a:cs typeface="Kanit SemiBold"/>
                <a:sym typeface="Kanit SemiBold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fld id="{027A5592-D083-4FBE-AA57-701DCF5F8696}" type="slidenum">
              <a:rPr lang="ru-RU" sz="2400" b="1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‹#›</a:t>
            </a:fld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/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9</a:t>
            </a:r>
            <a:endParaRPr lang="ru-RU" sz="2400" b="1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cxnSp>
        <p:nvCxnSpPr>
          <p:cNvPr id="13" name="Google Shape;659;p34">
            <a:extLst>
              <a:ext uri="{FF2B5EF4-FFF2-40B4-BE49-F238E27FC236}">
                <a16:creationId xmlns:a16="http://schemas.microsoft.com/office/drawing/2014/main" id="{A4692DF2-E918-41FA-A51A-518F676E7960}"/>
              </a:ext>
            </a:extLst>
          </p:cNvPr>
          <p:cNvCxnSpPr>
            <a:cxnSpLocks/>
          </p:cNvCxnSpPr>
          <p:nvPr userDrawn="1"/>
        </p:nvCxnSpPr>
        <p:spPr>
          <a:xfrm>
            <a:off x="1356852" y="284011"/>
            <a:ext cx="4198374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CUSTOM_4_1_1"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3" name="Google Shape;263;p25"/>
          <p:cNvCxnSpPr/>
          <p:nvPr/>
        </p:nvCxnSpPr>
        <p:spPr>
          <a:xfrm>
            <a:off x="534919" y="4877425"/>
            <a:ext cx="3430575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264" name="Google Shape;264;p25"/>
          <p:cNvGrpSpPr/>
          <p:nvPr/>
        </p:nvGrpSpPr>
        <p:grpSpPr>
          <a:xfrm>
            <a:off x="5963551" y="4686814"/>
            <a:ext cx="430979" cy="381205"/>
            <a:chOff x="7951400" y="4686813"/>
            <a:chExt cx="574639" cy="381205"/>
          </a:xfrm>
        </p:grpSpPr>
        <p:cxnSp>
          <p:nvCxnSpPr>
            <p:cNvPr id="265" name="Google Shape;265;p25"/>
            <p:cNvCxnSpPr/>
            <p:nvPr/>
          </p:nvCxnSpPr>
          <p:spPr>
            <a:xfrm>
              <a:off x="7951400" y="4877425"/>
              <a:ext cx="4791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266" name="Google Shape;266;p25"/>
            <p:cNvGrpSpPr/>
            <p:nvPr/>
          </p:nvGrpSpPr>
          <p:grpSpPr>
            <a:xfrm flipH="1">
              <a:off x="8335406" y="4686813"/>
              <a:ext cx="190633" cy="381205"/>
              <a:chOff x="4289475" y="3514800"/>
              <a:chExt cx="302400" cy="604800"/>
            </a:xfrm>
          </p:grpSpPr>
          <p:sp>
            <p:nvSpPr>
              <p:cNvPr id="267" name="Google Shape;267;p25"/>
              <p:cNvSpPr/>
              <p:nvPr/>
            </p:nvSpPr>
            <p:spPr>
              <a:xfrm>
                <a:off x="4289475" y="3817200"/>
                <a:ext cx="302400" cy="302400"/>
              </a:xfrm>
              <a:prstGeom prst="arc">
                <a:avLst>
                  <a:gd name="adj1" fmla="val 16200000"/>
                  <a:gd name="adj2" fmla="val 0"/>
                </a:avLst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50"/>
              </a:p>
            </p:txBody>
          </p:sp>
          <p:sp>
            <p:nvSpPr>
              <p:cNvPr id="268" name="Google Shape;268;p25"/>
              <p:cNvSpPr/>
              <p:nvPr/>
            </p:nvSpPr>
            <p:spPr>
              <a:xfrm rot="10800000" flipH="1">
                <a:off x="4289475" y="3514800"/>
                <a:ext cx="302400" cy="302400"/>
              </a:xfrm>
              <a:prstGeom prst="arc">
                <a:avLst>
                  <a:gd name="adj1" fmla="val 16200000"/>
                  <a:gd name="adj2" fmla="val 0"/>
                </a:avLst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50"/>
              </a:p>
            </p:txBody>
          </p:sp>
        </p:grpSp>
      </p:grpSp>
      <p:sp>
        <p:nvSpPr>
          <p:cNvPr id="269" name="Google Shape;269;p25"/>
          <p:cNvSpPr txBox="1">
            <a:spLocks noGrp="1"/>
          </p:cNvSpPr>
          <p:nvPr>
            <p:ph type="title"/>
          </p:nvPr>
        </p:nvSpPr>
        <p:spPr>
          <a:xfrm>
            <a:off x="534919" y="539500"/>
            <a:ext cx="3065625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0" name="Google Shape;270;p25"/>
          <p:cNvSpPr txBox="1">
            <a:spLocks noGrp="1"/>
          </p:cNvSpPr>
          <p:nvPr>
            <p:ph type="body" idx="1"/>
          </p:nvPr>
        </p:nvSpPr>
        <p:spPr>
          <a:xfrm>
            <a:off x="534919" y="1187600"/>
            <a:ext cx="32985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342900" lvl="0" indent="-2286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863"/>
            </a:lvl1pPr>
            <a:lvl2pPr marL="685800" lvl="1" indent="-238125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028700" lvl="2" indent="-238125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lvl="3" indent="-238125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714500" lvl="4" indent="-238125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057400" lvl="5" indent="-238125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400300" lvl="6" indent="-238125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2743200" lvl="7" indent="-238125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086100" lvl="8" indent="-238125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8"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1" name="Google Shape;301;p29"/>
          <p:cNvCxnSpPr/>
          <p:nvPr/>
        </p:nvCxnSpPr>
        <p:spPr>
          <a:xfrm>
            <a:off x="534919" y="4877425"/>
            <a:ext cx="3430575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302" name="Google Shape;302;p29"/>
          <p:cNvGrpSpPr/>
          <p:nvPr/>
        </p:nvGrpSpPr>
        <p:grpSpPr>
          <a:xfrm>
            <a:off x="5963551" y="4686814"/>
            <a:ext cx="430979" cy="381205"/>
            <a:chOff x="7951400" y="4686813"/>
            <a:chExt cx="574639" cy="381205"/>
          </a:xfrm>
        </p:grpSpPr>
        <p:cxnSp>
          <p:nvCxnSpPr>
            <p:cNvPr id="303" name="Google Shape;303;p29"/>
            <p:cNvCxnSpPr/>
            <p:nvPr/>
          </p:nvCxnSpPr>
          <p:spPr>
            <a:xfrm>
              <a:off x="7951400" y="4877425"/>
              <a:ext cx="4791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304" name="Google Shape;304;p29"/>
            <p:cNvGrpSpPr/>
            <p:nvPr/>
          </p:nvGrpSpPr>
          <p:grpSpPr>
            <a:xfrm flipH="1">
              <a:off x="8335406" y="4686813"/>
              <a:ext cx="190633" cy="381205"/>
              <a:chOff x="4289475" y="3514800"/>
              <a:chExt cx="302400" cy="604800"/>
            </a:xfrm>
          </p:grpSpPr>
          <p:sp>
            <p:nvSpPr>
              <p:cNvPr id="305" name="Google Shape;305;p29"/>
              <p:cNvSpPr/>
              <p:nvPr/>
            </p:nvSpPr>
            <p:spPr>
              <a:xfrm>
                <a:off x="4289475" y="3817200"/>
                <a:ext cx="302400" cy="302400"/>
              </a:xfrm>
              <a:prstGeom prst="arc">
                <a:avLst>
                  <a:gd name="adj1" fmla="val 16200000"/>
                  <a:gd name="adj2" fmla="val 0"/>
                </a:avLst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50"/>
              </a:p>
            </p:txBody>
          </p:sp>
          <p:sp>
            <p:nvSpPr>
              <p:cNvPr id="306" name="Google Shape;306;p29"/>
              <p:cNvSpPr/>
              <p:nvPr/>
            </p:nvSpPr>
            <p:spPr>
              <a:xfrm rot="10800000" flipH="1">
                <a:off x="4289475" y="3514800"/>
                <a:ext cx="302400" cy="302400"/>
              </a:xfrm>
              <a:prstGeom prst="arc">
                <a:avLst>
                  <a:gd name="adj1" fmla="val 16200000"/>
                  <a:gd name="adj2" fmla="val 0"/>
                </a:avLst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50"/>
              </a:p>
            </p:txBody>
          </p:sp>
        </p:grp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8_1"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8" name="Google Shape;308;p30"/>
          <p:cNvCxnSpPr/>
          <p:nvPr/>
        </p:nvCxnSpPr>
        <p:spPr>
          <a:xfrm>
            <a:off x="534919" y="4877425"/>
            <a:ext cx="3430575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309" name="Google Shape;309;p30"/>
          <p:cNvGrpSpPr/>
          <p:nvPr/>
        </p:nvGrpSpPr>
        <p:grpSpPr>
          <a:xfrm>
            <a:off x="5963551" y="4686814"/>
            <a:ext cx="430979" cy="381205"/>
            <a:chOff x="7951400" y="4686813"/>
            <a:chExt cx="574639" cy="381205"/>
          </a:xfrm>
        </p:grpSpPr>
        <p:cxnSp>
          <p:nvCxnSpPr>
            <p:cNvPr id="310" name="Google Shape;310;p30"/>
            <p:cNvCxnSpPr/>
            <p:nvPr/>
          </p:nvCxnSpPr>
          <p:spPr>
            <a:xfrm>
              <a:off x="7951400" y="4877425"/>
              <a:ext cx="4791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311" name="Google Shape;311;p30"/>
            <p:cNvGrpSpPr/>
            <p:nvPr/>
          </p:nvGrpSpPr>
          <p:grpSpPr>
            <a:xfrm flipH="1">
              <a:off x="8335406" y="4686813"/>
              <a:ext cx="190633" cy="381205"/>
              <a:chOff x="4289475" y="3514800"/>
              <a:chExt cx="302400" cy="604800"/>
            </a:xfrm>
          </p:grpSpPr>
          <p:sp>
            <p:nvSpPr>
              <p:cNvPr id="312" name="Google Shape;312;p30"/>
              <p:cNvSpPr/>
              <p:nvPr/>
            </p:nvSpPr>
            <p:spPr>
              <a:xfrm>
                <a:off x="4289475" y="3817200"/>
                <a:ext cx="302400" cy="302400"/>
              </a:xfrm>
              <a:prstGeom prst="arc">
                <a:avLst>
                  <a:gd name="adj1" fmla="val 16200000"/>
                  <a:gd name="adj2" fmla="val 0"/>
                </a:avLst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50"/>
              </a:p>
            </p:txBody>
          </p:sp>
          <p:sp>
            <p:nvSpPr>
              <p:cNvPr id="313" name="Google Shape;313;p30"/>
              <p:cNvSpPr/>
              <p:nvPr/>
            </p:nvSpPr>
            <p:spPr>
              <a:xfrm rot="10800000" flipH="1">
                <a:off x="4289475" y="3514800"/>
                <a:ext cx="302400" cy="302400"/>
              </a:xfrm>
              <a:prstGeom prst="arc">
                <a:avLst>
                  <a:gd name="adj1" fmla="val 16200000"/>
                  <a:gd name="adj2" fmla="val 0"/>
                </a:avLst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50"/>
              </a:p>
            </p:txBody>
          </p:sp>
        </p:grp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534919" y="539500"/>
            <a:ext cx="5788125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Kanit SemiBold"/>
              <a:buNone/>
              <a:defRPr sz="3000">
                <a:solidFill>
                  <a:schemeClr val="dk1"/>
                </a:solidFill>
                <a:latin typeface="Kanit SemiBold"/>
                <a:ea typeface="Kanit SemiBold"/>
                <a:cs typeface="Kanit SemiBold"/>
                <a:sym typeface="Kanit SemiBol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534919" y="1187600"/>
            <a:ext cx="5788125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Char char="●"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Char char="○"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Char char="■"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Char char="●"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Char char="○"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Char char="■"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Char char="●"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Char char="○"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Char char="■"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2" r:id="rId2"/>
    <p:sldLayoutId id="2147483658" r:id="rId3"/>
    <p:sldLayoutId id="2147483671" r:id="rId4"/>
    <p:sldLayoutId id="2147483675" r:id="rId5"/>
    <p:sldLayoutId id="2147483676" r:id="rId6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" name="Google Shape;490;p34"/>
          <p:cNvSpPr txBox="1">
            <a:spLocks noGrp="1"/>
          </p:cNvSpPr>
          <p:nvPr>
            <p:ph type="ctrTitle"/>
          </p:nvPr>
        </p:nvSpPr>
        <p:spPr>
          <a:xfrm>
            <a:off x="656895" y="320531"/>
            <a:ext cx="5593036" cy="1581075"/>
          </a:xfrm>
          <a:prstGeom prst="rect">
            <a:avLst/>
          </a:prstGeom>
        </p:spPr>
        <p:txBody>
          <a:bodyPr spcFirstLastPara="1" wrap="square" lIns="68569" tIns="68569" rIns="68569" bIns="68569" anchor="t" anchorCtr="0">
            <a:noAutofit/>
          </a:bodyPr>
          <a:lstStyle/>
          <a:p>
            <a:pPr lvl="0" algn="ctr"/>
            <a:r>
              <a:rPr lang="en-US" sz="1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sz="1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.Vorovich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Institute of Mathematics, </a:t>
            </a:r>
            <a:br>
              <a:rPr lang="en-US" sz="1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Mechanics and Computer Sciences of the</a:t>
            </a:r>
            <a:br>
              <a:rPr lang="ru-RU" sz="1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Southern Federal University </a:t>
            </a:r>
            <a:b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Educational Program Title</a:t>
            </a: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​</a:t>
            </a:r>
            <a:b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02.03.02 – 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Theoretical Computer Science and Information technology</a:t>
            </a:r>
            <a:b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Фундаментальная информатика и информационные технологии​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b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THESIS PAPER</a:t>
            </a:r>
            <a:endParaRPr sz="1400" dirty="0">
              <a:latin typeface="Calibri" panose="020F0502020204030204" pitchFamily="34" charset="0"/>
              <a:cs typeface="Calibri" panose="020F0502020204030204" pitchFamily="34" charset="0"/>
              <a:sym typeface="Kanit Medium"/>
            </a:endParaRPr>
          </a:p>
        </p:txBody>
      </p:sp>
      <p:sp>
        <p:nvSpPr>
          <p:cNvPr id="491" name="Google Shape;491;p34"/>
          <p:cNvSpPr txBox="1">
            <a:spLocks noGrp="1"/>
          </p:cNvSpPr>
          <p:nvPr>
            <p:ph type="subTitle" idx="1"/>
          </p:nvPr>
        </p:nvSpPr>
        <p:spPr>
          <a:xfrm>
            <a:off x="668178" y="2422440"/>
            <a:ext cx="5593036" cy="355050"/>
          </a:xfrm>
          <a:prstGeom prst="rect">
            <a:avLst/>
          </a:prstGeom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indent="0" algn="ctr"/>
            <a:r>
              <a:rPr lang="en-US" sz="16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PAPER TITLE</a:t>
            </a:r>
            <a:r>
              <a:rPr lang="ru-RU" sz="16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16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Russian and in English</a:t>
            </a:r>
            <a:r>
              <a:rPr lang="ru-RU" sz="16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)​</a:t>
            </a:r>
            <a:endParaRPr sz="16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58" name="Google Shape;658;p34"/>
          <p:cNvSpPr txBox="1"/>
          <p:nvPr/>
        </p:nvSpPr>
        <p:spPr>
          <a:xfrm>
            <a:off x="5240550" y="718163"/>
            <a:ext cx="1082475" cy="2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algn="r"/>
            <a:endParaRPr sz="825" i="1" dirty="0">
              <a:solidFill>
                <a:schemeClr val="dk1"/>
              </a:solidFill>
              <a:latin typeface="Kanit"/>
              <a:ea typeface="Kanit"/>
              <a:cs typeface="Kanit"/>
              <a:sym typeface="Kanit"/>
            </a:endParaRPr>
          </a:p>
        </p:txBody>
      </p:sp>
      <p:cxnSp>
        <p:nvCxnSpPr>
          <p:cNvPr id="659" name="Google Shape;659;p34"/>
          <p:cNvCxnSpPr>
            <a:cxnSpLocks/>
          </p:cNvCxnSpPr>
          <p:nvPr/>
        </p:nvCxnSpPr>
        <p:spPr>
          <a:xfrm>
            <a:off x="1356852" y="389111"/>
            <a:ext cx="4198374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74" name="Google Shape;491;p34">
            <a:extLst>
              <a:ext uri="{FF2B5EF4-FFF2-40B4-BE49-F238E27FC236}">
                <a16:creationId xmlns:a16="http://schemas.microsoft.com/office/drawing/2014/main" id="{9356E5F8-EAF6-4CEB-B766-D01FB292AA53}"/>
              </a:ext>
            </a:extLst>
          </p:cNvPr>
          <p:cNvSpPr txBox="1">
            <a:spLocks/>
          </p:cNvSpPr>
          <p:nvPr/>
        </p:nvSpPr>
        <p:spPr>
          <a:xfrm>
            <a:off x="699509" y="3753863"/>
            <a:ext cx="5593036" cy="355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nter"/>
              <a:buNone/>
              <a:defRPr sz="1600" b="0" i="0" u="none" strike="noStrike" cap="non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nter"/>
              <a:buNone/>
              <a:defRPr sz="2800" b="0" i="0" u="none" strike="noStrike" cap="non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nter"/>
              <a:buNone/>
              <a:defRPr sz="2800" b="0" i="0" u="none" strike="noStrike" cap="non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nter"/>
              <a:buNone/>
              <a:defRPr sz="2800" b="0" i="0" u="none" strike="noStrike" cap="non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nter"/>
              <a:buNone/>
              <a:defRPr sz="2800" b="0" i="0" u="none" strike="noStrike" cap="non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nter"/>
              <a:buNone/>
              <a:defRPr sz="2800" b="0" i="0" u="none" strike="noStrike" cap="non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nter"/>
              <a:buNone/>
              <a:defRPr sz="2800" b="0" i="0" u="none" strike="noStrike" cap="non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nter"/>
              <a:buNone/>
              <a:defRPr sz="2800" b="0" i="0" u="none" strike="noStrike" cap="non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nter"/>
              <a:buNone/>
              <a:defRPr sz="2800" b="0" i="0" u="none" strike="noStrike" cap="non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>
            <a:pPr marL="46038" indent="-46038" algn="ctr" fontAlgn="base">
              <a:lnSpc>
                <a:spcPct val="150000"/>
              </a:lnSpc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Scientific supervisor</a:t>
            </a:r>
            <a:r>
              <a:rPr lang="ru-RU" sz="1400" dirty="0">
                <a:latin typeface="Calibri" panose="020F0502020204030204" pitchFamily="34" charset="0"/>
                <a:cs typeface="Calibri" panose="020F0502020204030204" pitchFamily="34" charset="0"/>
              </a:rPr>
              <a:t> - </a:t>
            </a:r>
            <a:r>
              <a:rPr lang="ru-RU" sz="1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ст. преп. </a:t>
            </a:r>
            <a:r>
              <a:rPr lang="ru-RU" sz="14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С.Ф</a:t>
            </a:r>
            <a:r>
              <a:rPr lang="ru-RU" sz="1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Майер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​</a:t>
            </a:r>
          </a:p>
          <a:p>
            <a:pPr marL="46038" indent="-46038" algn="ctr" fontAlgn="base">
              <a:lnSpc>
                <a:spcPct val="150000"/>
              </a:lnSpc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Performed by</a:t>
            </a:r>
            <a:r>
              <a:rPr lang="ru-RU" sz="14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1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name in Russian (in English)</a:t>
            </a: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6038" indent="-46038" algn="ctr" fontAlgn="base">
              <a:lnSpc>
                <a:spcPct val="150000"/>
              </a:lnSpc>
            </a:pP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6038" indent="-46038" algn="ctr" fontAlgn="base">
              <a:lnSpc>
                <a:spcPct val="150000"/>
              </a:lnSpc>
            </a:pP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6038" indent="-46038" algn="ctr" fontAlgn="base">
              <a:lnSpc>
                <a:spcPct val="150000"/>
              </a:lnSpc>
            </a:pPr>
            <a:endParaRPr lang="ru-R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6038" indent="-46038" algn="ctr" fontAlgn="base">
              <a:lnSpc>
                <a:spcPct val="150000"/>
              </a:lnSpc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Rostov-on-Don</a:t>
            </a:r>
            <a:r>
              <a:rPr lang="ru-RU" sz="1400" dirty="0">
                <a:latin typeface="Calibri" panose="020F0502020204030204" pitchFamily="34" charset="0"/>
                <a:cs typeface="Calibri" panose="020F0502020204030204" pitchFamily="34" charset="0"/>
              </a:rPr>
              <a:t> 202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pic>
        <p:nvPicPr>
          <p:cNvPr id="3" name="Рисунок 2" descr="Изображение выглядит как символ, логотип, эмблема, круг&#10;&#10;Автоматически созданное описание">
            <a:extLst>
              <a:ext uri="{FF2B5EF4-FFF2-40B4-BE49-F238E27FC236}">
                <a16:creationId xmlns:a16="http://schemas.microsoft.com/office/drawing/2014/main" id="{B71B4AB6-D232-A24E-4CF6-22ED6317C8F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558" t="8867" r="7136" b="8638"/>
          <a:stretch/>
        </p:blipFill>
        <p:spPr>
          <a:xfrm>
            <a:off x="1575" y="10404"/>
            <a:ext cx="906780" cy="80018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" name="Google Shape;666;p35"/>
          <p:cNvSpPr txBox="1">
            <a:spLocks noGrp="1"/>
          </p:cNvSpPr>
          <p:nvPr>
            <p:ph type="title"/>
          </p:nvPr>
        </p:nvSpPr>
        <p:spPr>
          <a:xfrm>
            <a:off x="534900" y="540370"/>
            <a:ext cx="5885565" cy="429525"/>
          </a:xfrm>
          <a:prstGeom prst="rect">
            <a:avLst/>
          </a:prstGeom>
        </p:spPr>
        <p:txBody>
          <a:bodyPr spcFirstLastPara="1" wrap="square" lIns="68569" tIns="68569" rIns="68569" bIns="68569" anchor="ctr" anchorCtr="0">
            <a:no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  <a:sym typeface="Kanit SemiBold"/>
              </a:rPr>
              <a:t>Problem Statement</a:t>
            </a:r>
            <a:endParaRPr dirty="0">
              <a:latin typeface="Calibri" panose="020F0502020204030204" pitchFamily="34" charset="0"/>
              <a:cs typeface="Calibri" panose="020F0502020204030204" pitchFamily="34" charset="0"/>
              <a:sym typeface="Kanit SemiBold"/>
            </a:endParaRPr>
          </a:p>
        </p:txBody>
      </p:sp>
      <p:sp>
        <p:nvSpPr>
          <p:cNvPr id="667" name="Google Shape;667;p35"/>
          <p:cNvSpPr txBox="1">
            <a:spLocks noGrp="1"/>
          </p:cNvSpPr>
          <p:nvPr>
            <p:ph type="body" idx="4294967295"/>
          </p:nvPr>
        </p:nvSpPr>
        <p:spPr>
          <a:xfrm>
            <a:off x="554565" y="1058530"/>
            <a:ext cx="6303435" cy="770636"/>
          </a:xfrm>
          <a:prstGeom prst="rect">
            <a:avLst/>
          </a:prstGeom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research paper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is dedicated to …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Objective</a:t>
            </a:r>
            <a:r>
              <a:rPr lang="en-U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of the paper are</a:t>
            </a:r>
            <a:r>
              <a:rPr lang="ru-RU" sz="18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69" name="Google Shape;669;p35"/>
          <p:cNvSpPr txBox="1"/>
          <p:nvPr/>
        </p:nvSpPr>
        <p:spPr>
          <a:xfrm>
            <a:off x="5240550" y="718163"/>
            <a:ext cx="1082475" cy="2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algn="r"/>
            <a:endParaRPr sz="825" i="1" dirty="0">
              <a:solidFill>
                <a:schemeClr val="dk1"/>
              </a:solidFill>
              <a:latin typeface="Kanit"/>
              <a:ea typeface="Kanit"/>
              <a:cs typeface="Kanit"/>
              <a:sym typeface="Kani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1ECF74C-AA58-4A2C-98E6-2E336C92BFD1}"/>
              </a:ext>
            </a:extLst>
          </p:cNvPr>
          <p:cNvSpPr txBox="1"/>
          <p:nvPr/>
        </p:nvSpPr>
        <p:spPr>
          <a:xfrm>
            <a:off x="411636" y="1824795"/>
            <a:ext cx="4293394" cy="2449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spcAft>
                <a:spcPts val="1200"/>
              </a:spcAft>
              <a:buClr>
                <a:schemeClr val="tx2">
                  <a:lumMod val="75000"/>
                </a:schemeClr>
              </a:buClr>
              <a:buFont typeface="+mj-lt"/>
              <a:buAutoNum type="arabicPeriod"/>
            </a:pPr>
            <a:r>
              <a:rPr lang="en-US" sz="1600" dirty="0">
                <a:latin typeface="Calibri" panose="020F0502020204030204" pitchFamily="34" charset="0"/>
                <a:ea typeface="Inter" panose="020B0604020202020204" charset="0"/>
                <a:cs typeface="Calibri" panose="020F0502020204030204" pitchFamily="34" charset="0"/>
              </a:rPr>
              <a:t>Item 1</a:t>
            </a:r>
          </a:p>
          <a:p>
            <a:pPr marL="342900" indent="-342900">
              <a:lnSpc>
                <a:spcPct val="200000"/>
              </a:lnSpc>
              <a:spcAft>
                <a:spcPts val="1200"/>
              </a:spcAft>
              <a:buClr>
                <a:schemeClr val="tx2">
                  <a:lumMod val="75000"/>
                </a:schemeClr>
              </a:buClr>
              <a:buFont typeface="+mj-lt"/>
              <a:buAutoNum type="arabicPeriod"/>
            </a:pPr>
            <a:r>
              <a:rPr lang="en-US" sz="1600" dirty="0">
                <a:latin typeface="Calibri" panose="020F0502020204030204" pitchFamily="34" charset="0"/>
                <a:ea typeface="Inter" panose="020B0604020202020204" charset="0"/>
                <a:cs typeface="Calibri" panose="020F0502020204030204" pitchFamily="34" charset="0"/>
              </a:rPr>
              <a:t>Item 2</a:t>
            </a:r>
          </a:p>
          <a:p>
            <a:pPr marL="342900" indent="-342900">
              <a:lnSpc>
                <a:spcPct val="200000"/>
              </a:lnSpc>
              <a:spcAft>
                <a:spcPts val="1200"/>
              </a:spcAft>
              <a:buClr>
                <a:schemeClr val="tx2">
                  <a:lumMod val="75000"/>
                </a:schemeClr>
              </a:buClr>
              <a:buFont typeface="+mj-lt"/>
              <a:buAutoNum type="arabicPeriod"/>
            </a:pPr>
            <a:r>
              <a:rPr lang="en-US" sz="1600" dirty="0">
                <a:latin typeface="Calibri" panose="020F0502020204030204" pitchFamily="34" charset="0"/>
                <a:ea typeface="Inter" panose="020B0604020202020204" charset="0"/>
                <a:cs typeface="Calibri" panose="020F0502020204030204" pitchFamily="34" charset="0"/>
              </a:rPr>
              <a:t>Item 3</a:t>
            </a:r>
          </a:p>
          <a:p>
            <a:pPr marL="342900" indent="-342900">
              <a:lnSpc>
                <a:spcPct val="200000"/>
              </a:lnSpc>
              <a:spcAft>
                <a:spcPts val="1200"/>
              </a:spcAft>
              <a:buClr>
                <a:schemeClr val="tx2">
                  <a:lumMod val="75000"/>
                </a:schemeClr>
              </a:buClr>
              <a:buFont typeface="+mj-lt"/>
              <a:buAutoNum type="arabicPeriod"/>
            </a:pPr>
            <a:r>
              <a:rPr lang="en-US" sz="1600" dirty="0">
                <a:latin typeface="Calibri" panose="020F0502020204030204" pitchFamily="34" charset="0"/>
                <a:ea typeface="Inter" panose="020B0604020202020204" charset="0"/>
                <a:cs typeface="Calibri" panose="020F0502020204030204" pitchFamily="34" charset="0"/>
              </a:rPr>
              <a:t>…</a:t>
            </a:r>
            <a:endParaRPr lang="ru-RU" sz="1600" dirty="0">
              <a:latin typeface="Calibri" panose="020F0502020204030204" pitchFamily="34" charset="0"/>
              <a:ea typeface="Inter" panose="020B0604020202020204" charset="0"/>
              <a:cs typeface="Calibri" panose="020F0502020204030204" pitchFamily="34" charset="0"/>
            </a:endParaRPr>
          </a:p>
        </p:txBody>
      </p:sp>
      <p:sp>
        <p:nvSpPr>
          <p:cNvPr id="16" name="Google Shape;685;p36">
            <a:extLst>
              <a:ext uri="{FF2B5EF4-FFF2-40B4-BE49-F238E27FC236}">
                <a16:creationId xmlns:a16="http://schemas.microsoft.com/office/drawing/2014/main" id="{1D3F3379-582E-41EB-BB0F-AE8129D3C3EE}"/>
              </a:ext>
            </a:extLst>
          </p:cNvPr>
          <p:cNvSpPr txBox="1">
            <a:spLocks/>
          </p:cNvSpPr>
          <p:nvPr/>
        </p:nvSpPr>
        <p:spPr>
          <a:xfrm>
            <a:off x="3564592" y="1324273"/>
            <a:ext cx="664508" cy="550050"/>
          </a:xfrm>
          <a:prstGeom prst="rect">
            <a:avLst/>
          </a:prstGeom>
        </p:spPr>
        <p:txBody>
          <a:bodyPr spcFirstLastPara="1" wrap="square" lIns="68569" tIns="68569" rIns="68569" bIns="68569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endParaRPr lang="en" sz="1050" dirty="0"/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E00D3236-5A8D-4533-ADE5-73CA7B920BB2}"/>
              </a:ext>
            </a:extLst>
          </p:cNvPr>
          <p:cNvCxnSpPr>
            <a:cxnSpLocks/>
          </p:cNvCxnSpPr>
          <p:nvPr/>
        </p:nvCxnSpPr>
        <p:spPr>
          <a:xfrm>
            <a:off x="475931" y="2310866"/>
            <a:ext cx="2836999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06E375CD-4817-424A-B20B-21106FE44794}"/>
              </a:ext>
            </a:extLst>
          </p:cNvPr>
          <p:cNvCxnSpPr>
            <a:cxnSpLocks/>
          </p:cNvCxnSpPr>
          <p:nvPr/>
        </p:nvCxnSpPr>
        <p:spPr>
          <a:xfrm>
            <a:off x="475932" y="2950205"/>
            <a:ext cx="2821781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13886CD4-AAE6-45F4-8308-DC9A18E10641}"/>
              </a:ext>
            </a:extLst>
          </p:cNvPr>
          <p:cNvCxnSpPr>
            <a:cxnSpLocks/>
          </p:cNvCxnSpPr>
          <p:nvPr/>
        </p:nvCxnSpPr>
        <p:spPr>
          <a:xfrm>
            <a:off x="491149" y="3608204"/>
            <a:ext cx="2821781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BB00A1FB-4C64-43B0-86C1-33A2282F969F}"/>
              </a:ext>
            </a:extLst>
          </p:cNvPr>
          <p:cNvCxnSpPr>
            <a:cxnSpLocks/>
          </p:cNvCxnSpPr>
          <p:nvPr/>
        </p:nvCxnSpPr>
        <p:spPr>
          <a:xfrm>
            <a:off x="491149" y="4212160"/>
            <a:ext cx="2821781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333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" name="Google Shape;666;p35"/>
          <p:cNvSpPr txBox="1">
            <a:spLocks noGrp="1"/>
          </p:cNvSpPr>
          <p:nvPr>
            <p:ph type="title"/>
          </p:nvPr>
        </p:nvSpPr>
        <p:spPr>
          <a:xfrm>
            <a:off x="645549" y="477917"/>
            <a:ext cx="5506158" cy="734691"/>
          </a:xfrm>
          <a:prstGeom prst="rect">
            <a:avLst/>
          </a:prstGeom>
        </p:spPr>
        <p:txBody>
          <a:bodyPr spcFirstLastPara="1" wrap="square" lIns="68569" tIns="68569" rIns="68569" bIns="68569" anchor="ctr" anchorCtr="0">
            <a:no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The aim of research </a:t>
            </a:r>
          </a:p>
        </p:txBody>
      </p:sp>
      <p:sp>
        <p:nvSpPr>
          <p:cNvPr id="669" name="Google Shape;669;p35"/>
          <p:cNvSpPr txBox="1"/>
          <p:nvPr/>
        </p:nvSpPr>
        <p:spPr>
          <a:xfrm>
            <a:off x="5240550" y="718163"/>
            <a:ext cx="1082475" cy="2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algn="r"/>
            <a:endParaRPr sz="825" i="1" dirty="0">
              <a:solidFill>
                <a:schemeClr val="dk1"/>
              </a:solidFill>
              <a:latin typeface="Kanit"/>
              <a:ea typeface="Kanit"/>
              <a:cs typeface="Kanit"/>
              <a:sym typeface="Kanit"/>
            </a:endParaRPr>
          </a:p>
        </p:txBody>
      </p:sp>
    </p:spTree>
    <p:extLst>
      <p:ext uri="{BB962C8B-B14F-4D97-AF65-F5344CB8AC3E}">
        <p14:creationId xmlns:p14="http://schemas.microsoft.com/office/powerpoint/2010/main" val="1498141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BD9EDC-6EC2-3F22-626C-0780CA7B4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Methodology</a:t>
            </a:r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1D2770-04E6-3120-CE02-A00D788A2ED3}"/>
              </a:ext>
            </a:extLst>
          </p:cNvPr>
          <p:cNvSpPr txBox="1"/>
          <p:nvPr/>
        </p:nvSpPr>
        <p:spPr>
          <a:xfrm>
            <a:off x="718038" y="1422865"/>
            <a:ext cx="578812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Methods and algorithms for solving problems 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678224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666;p35">
            <a:extLst>
              <a:ext uri="{FF2B5EF4-FFF2-40B4-BE49-F238E27FC236}">
                <a16:creationId xmlns:a16="http://schemas.microsoft.com/office/drawing/2014/main" id="{7E98704D-683B-4628-8863-B227A813ECCE}"/>
              </a:ext>
            </a:extLst>
          </p:cNvPr>
          <p:cNvSpPr txBox="1">
            <a:spLocks/>
          </p:cNvSpPr>
          <p:nvPr/>
        </p:nvSpPr>
        <p:spPr>
          <a:xfrm>
            <a:off x="329299" y="510174"/>
            <a:ext cx="6342433" cy="429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Kanit SemiBold"/>
              <a:buNone/>
              <a:defRPr sz="3000" b="0" i="0" u="none" strike="noStrike" cap="none">
                <a:solidFill>
                  <a:schemeClr val="dk1"/>
                </a:solidFill>
                <a:latin typeface="Kanit SemiBold"/>
                <a:ea typeface="Kanit SemiBold"/>
                <a:cs typeface="Kanit SemiBold"/>
                <a:sym typeface="Kanit SemiBold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Screenshot of … / code snippet of … / scheme of …</a:t>
            </a:r>
            <a:endParaRPr lang="ru-RU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6211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666;p35">
            <a:extLst>
              <a:ext uri="{FF2B5EF4-FFF2-40B4-BE49-F238E27FC236}">
                <a16:creationId xmlns:a16="http://schemas.microsoft.com/office/drawing/2014/main" id="{7E98704D-683B-4628-8863-B227A813ECCE}"/>
              </a:ext>
            </a:extLst>
          </p:cNvPr>
          <p:cNvSpPr txBox="1">
            <a:spLocks/>
          </p:cNvSpPr>
          <p:nvPr/>
        </p:nvSpPr>
        <p:spPr>
          <a:xfrm>
            <a:off x="329299" y="510174"/>
            <a:ext cx="6342433" cy="429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Kanit SemiBold"/>
              <a:buNone/>
              <a:defRPr sz="3000" b="0" i="0" u="none" strike="noStrike" cap="none">
                <a:solidFill>
                  <a:schemeClr val="dk1"/>
                </a:solidFill>
                <a:latin typeface="Kanit SemiBold"/>
                <a:ea typeface="Kanit SemiBold"/>
                <a:cs typeface="Kanit SemiBold"/>
                <a:sym typeface="Kanit SemiBold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Screenshot of … / code snippet of … / scheme of …</a:t>
            </a:r>
            <a:endParaRPr lang="ru-RU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129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" name="Google Shape;666;p35"/>
          <p:cNvSpPr txBox="1">
            <a:spLocks noGrp="1"/>
          </p:cNvSpPr>
          <p:nvPr>
            <p:ph type="title"/>
          </p:nvPr>
        </p:nvSpPr>
        <p:spPr>
          <a:xfrm>
            <a:off x="135468" y="540370"/>
            <a:ext cx="6592710" cy="429525"/>
          </a:xfrm>
          <a:prstGeom prst="rect">
            <a:avLst/>
          </a:prstGeom>
        </p:spPr>
        <p:txBody>
          <a:bodyPr spcFirstLastPara="1" wrap="square" lIns="68569" tIns="68569" rIns="68569" bIns="68569" anchor="ctr" anchorCtr="0">
            <a:no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  <a:sym typeface="Kanit SemiBold"/>
              </a:rPr>
              <a:t>Methodology /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Development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  <a:sym typeface="Kanit SemiBold"/>
              </a:rPr>
              <a:t> tools</a:t>
            </a:r>
            <a:endParaRPr dirty="0">
              <a:latin typeface="Calibri" panose="020F0502020204030204" pitchFamily="34" charset="0"/>
              <a:cs typeface="Calibri" panose="020F0502020204030204" pitchFamily="34" charset="0"/>
              <a:sym typeface="Kanit SemiBold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1ECF74C-AA58-4A2C-98E6-2E336C92BFD1}"/>
              </a:ext>
            </a:extLst>
          </p:cNvPr>
          <p:cNvSpPr txBox="1"/>
          <p:nvPr/>
        </p:nvSpPr>
        <p:spPr>
          <a:xfrm>
            <a:off x="389058" y="1121153"/>
            <a:ext cx="4293394" cy="2449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spcAft>
                <a:spcPts val="1200"/>
              </a:spcAft>
              <a:buClr>
                <a:schemeClr val="tx2">
                  <a:lumMod val="75000"/>
                </a:schemeClr>
              </a:buClr>
              <a:buFont typeface="+mj-lt"/>
              <a:buAutoNum type="arabicPeriod"/>
            </a:pPr>
            <a:r>
              <a:rPr lang="en-US" sz="1600" dirty="0">
                <a:latin typeface="Calibri" panose="020F0502020204030204" pitchFamily="34" charset="0"/>
                <a:ea typeface="Inter" panose="020B0604020202020204" charset="0"/>
                <a:cs typeface="Calibri" panose="020F0502020204030204" pitchFamily="34" charset="0"/>
              </a:rPr>
              <a:t>Item 1</a:t>
            </a:r>
          </a:p>
          <a:p>
            <a:pPr marL="342900" indent="-342900">
              <a:lnSpc>
                <a:spcPct val="200000"/>
              </a:lnSpc>
              <a:spcAft>
                <a:spcPts val="1200"/>
              </a:spcAft>
              <a:buClr>
                <a:schemeClr val="tx2">
                  <a:lumMod val="75000"/>
                </a:schemeClr>
              </a:buClr>
              <a:buFont typeface="+mj-lt"/>
              <a:buAutoNum type="arabicPeriod"/>
            </a:pPr>
            <a:r>
              <a:rPr lang="en-US" sz="1600" dirty="0">
                <a:latin typeface="Calibri" panose="020F0502020204030204" pitchFamily="34" charset="0"/>
                <a:ea typeface="Inter" panose="020B0604020202020204" charset="0"/>
                <a:cs typeface="Calibri" panose="020F0502020204030204" pitchFamily="34" charset="0"/>
              </a:rPr>
              <a:t>Item 2</a:t>
            </a:r>
          </a:p>
          <a:p>
            <a:pPr marL="342900" indent="-342900">
              <a:lnSpc>
                <a:spcPct val="200000"/>
              </a:lnSpc>
              <a:spcAft>
                <a:spcPts val="1200"/>
              </a:spcAft>
              <a:buClr>
                <a:schemeClr val="tx2">
                  <a:lumMod val="75000"/>
                </a:schemeClr>
              </a:buClr>
              <a:buFont typeface="+mj-lt"/>
              <a:buAutoNum type="arabicPeriod"/>
            </a:pPr>
            <a:r>
              <a:rPr lang="en-US" sz="1600" dirty="0">
                <a:latin typeface="Calibri" panose="020F0502020204030204" pitchFamily="34" charset="0"/>
                <a:ea typeface="Inter" panose="020B0604020202020204" charset="0"/>
                <a:cs typeface="Calibri" panose="020F0502020204030204" pitchFamily="34" charset="0"/>
              </a:rPr>
              <a:t>Item 3</a:t>
            </a:r>
          </a:p>
          <a:p>
            <a:pPr marL="342900" indent="-342900">
              <a:lnSpc>
                <a:spcPct val="200000"/>
              </a:lnSpc>
              <a:spcAft>
                <a:spcPts val="1200"/>
              </a:spcAft>
              <a:buClr>
                <a:schemeClr val="tx2">
                  <a:lumMod val="75000"/>
                </a:schemeClr>
              </a:buClr>
              <a:buFont typeface="+mj-lt"/>
              <a:buAutoNum type="arabicPeriod"/>
            </a:pPr>
            <a:r>
              <a:rPr lang="en-US" sz="1600" dirty="0">
                <a:latin typeface="Calibri" panose="020F0502020204030204" pitchFamily="34" charset="0"/>
                <a:ea typeface="Inter" panose="020B0604020202020204" charset="0"/>
                <a:cs typeface="Calibri" panose="020F0502020204030204" pitchFamily="34" charset="0"/>
              </a:rPr>
              <a:t>…</a:t>
            </a:r>
            <a:endParaRPr lang="ru-RU" sz="1600" dirty="0">
              <a:latin typeface="Calibri" panose="020F0502020204030204" pitchFamily="34" charset="0"/>
              <a:ea typeface="Inter" panose="020B0604020202020204" charset="0"/>
              <a:cs typeface="Calibri" panose="020F0502020204030204" pitchFamily="34" charset="0"/>
            </a:endParaRPr>
          </a:p>
        </p:txBody>
      </p:sp>
      <p:sp>
        <p:nvSpPr>
          <p:cNvPr id="16" name="Google Shape;685;p36">
            <a:extLst>
              <a:ext uri="{FF2B5EF4-FFF2-40B4-BE49-F238E27FC236}">
                <a16:creationId xmlns:a16="http://schemas.microsoft.com/office/drawing/2014/main" id="{1D3F3379-582E-41EB-BB0F-AE8129D3C3EE}"/>
              </a:ext>
            </a:extLst>
          </p:cNvPr>
          <p:cNvSpPr txBox="1">
            <a:spLocks/>
          </p:cNvSpPr>
          <p:nvPr/>
        </p:nvSpPr>
        <p:spPr>
          <a:xfrm>
            <a:off x="3564592" y="1324273"/>
            <a:ext cx="664508" cy="550050"/>
          </a:xfrm>
          <a:prstGeom prst="rect">
            <a:avLst/>
          </a:prstGeom>
        </p:spPr>
        <p:txBody>
          <a:bodyPr spcFirstLastPara="1" wrap="square" lIns="68569" tIns="68569" rIns="68569" bIns="68569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endParaRPr lang="en" sz="1050" dirty="0"/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E00D3236-5A8D-4533-ADE5-73CA7B920BB2}"/>
              </a:ext>
            </a:extLst>
          </p:cNvPr>
          <p:cNvCxnSpPr>
            <a:cxnSpLocks/>
          </p:cNvCxnSpPr>
          <p:nvPr/>
        </p:nvCxnSpPr>
        <p:spPr>
          <a:xfrm>
            <a:off x="453353" y="1607224"/>
            <a:ext cx="2836999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06E375CD-4817-424A-B20B-21106FE44794}"/>
              </a:ext>
            </a:extLst>
          </p:cNvPr>
          <p:cNvCxnSpPr>
            <a:cxnSpLocks/>
          </p:cNvCxnSpPr>
          <p:nvPr/>
        </p:nvCxnSpPr>
        <p:spPr>
          <a:xfrm>
            <a:off x="453354" y="2246563"/>
            <a:ext cx="2821781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13886CD4-AAE6-45F4-8308-DC9A18E10641}"/>
              </a:ext>
            </a:extLst>
          </p:cNvPr>
          <p:cNvCxnSpPr>
            <a:cxnSpLocks/>
          </p:cNvCxnSpPr>
          <p:nvPr/>
        </p:nvCxnSpPr>
        <p:spPr>
          <a:xfrm>
            <a:off x="468571" y="2904562"/>
            <a:ext cx="2821781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BB00A1FB-4C64-43B0-86C1-33A2282F969F}"/>
              </a:ext>
            </a:extLst>
          </p:cNvPr>
          <p:cNvCxnSpPr>
            <a:cxnSpLocks/>
          </p:cNvCxnSpPr>
          <p:nvPr/>
        </p:nvCxnSpPr>
        <p:spPr>
          <a:xfrm>
            <a:off x="468571" y="3508518"/>
            <a:ext cx="2821781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17339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" name="Google Shape;666;p35"/>
          <p:cNvSpPr txBox="1">
            <a:spLocks noGrp="1"/>
          </p:cNvSpPr>
          <p:nvPr>
            <p:ph type="title"/>
          </p:nvPr>
        </p:nvSpPr>
        <p:spPr>
          <a:xfrm>
            <a:off x="135468" y="540370"/>
            <a:ext cx="6592710" cy="429525"/>
          </a:xfrm>
          <a:prstGeom prst="rect">
            <a:avLst/>
          </a:prstGeom>
        </p:spPr>
        <p:txBody>
          <a:bodyPr spcFirstLastPara="1" wrap="square" lIns="68569" tIns="68569" rIns="68569" bIns="68569" anchor="ctr" anchorCtr="0">
            <a:no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  <a:sym typeface="Kanit SemiBold"/>
              </a:rPr>
              <a:t>Results obtained</a:t>
            </a:r>
            <a:endParaRPr dirty="0">
              <a:latin typeface="Calibri" panose="020F0502020204030204" pitchFamily="34" charset="0"/>
              <a:cs typeface="Calibri" panose="020F0502020204030204" pitchFamily="34" charset="0"/>
              <a:sym typeface="Kanit SemiBold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1ECF74C-AA58-4A2C-98E6-2E336C92BFD1}"/>
              </a:ext>
            </a:extLst>
          </p:cNvPr>
          <p:cNvSpPr txBox="1"/>
          <p:nvPr/>
        </p:nvSpPr>
        <p:spPr>
          <a:xfrm>
            <a:off x="389058" y="1121153"/>
            <a:ext cx="4293394" cy="2449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spcAft>
                <a:spcPts val="1200"/>
              </a:spcAft>
              <a:buClr>
                <a:schemeClr val="tx2">
                  <a:lumMod val="75000"/>
                </a:schemeClr>
              </a:buClr>
              <a:buFont typeface="+mj-lt"/>
              <a:buAutoNum type="arabicPeriod"/>
            </a:pPr>
            <a:r>
              <a:rPr lang="en-US" sz="1600" dirty="0">
                <a:latin typeface="Calibri" panose="020F0502020204030204" pitchFamily="34" charset="0"/>
                <a:ea typeface="Inter" panose="020B0604020202020204" charset="0"/>
                <a:cs typeface="Calibri" panose="020F0502020204030204" pitchFamily="34" charset="0"/>
              </a:rPr>
              <a:t>Item 1</a:t>
            </a:r>
          </a:p>
          <a:p>
            <a:pPr marL="342900" indent="-342900">
              <a:lnSpc>
                <a:spcPct val="200000"/>
              </a:lnSpc>
              <a:spcAft>
                <a:spcPts val="1200"/>
              </a:spcAft>
              <a:buClr>
                <a:schemeClr val="tx2">
                  <a:lumMod val="75000"/>
                </a:schemeClr>
              </a:buClr>
              <a:buFont typeface="+mj-lt"/>
              <a:buAutoNum type="arabicPeriod"/>
            </a:pPr>
            <a:r>
              <a:rPr lang="en-US" sz="1600" dirty="0">
                <a:latin typeface="Calibri" panose="020F0502020204030204" pitchFamily="34" charset="0"/>
                <a:ea typeface="Inter" panose="020B0604020202020204" charset="0"/>
                <a:cs typeface="Calibri" panose="020F0502020204030204" pitchFamily="34" charset="0"/>
              </a:rPr>
              <a:t>Item 2</a:t>
            </a:r>
          </a:p>
          <a:p>
            <a:pPr marL="342900" indent="-342900">
              <a:lnSpc>
                <a:spcPct val="200000"/>
              </a:lnSpc>
              <a:spcAft>
                <a:spcPts val="1200"/>
              </a:spcAft>
              <a:buClr>
                <a:schemeClr val="tx2">
                  <a:lumMod val="75000"/>
                </a:schemeClr>
              </a:buClr>
              <a:buFont typeface="+mj-lt"/>
              <a:buAutoNum type="arabicPeriod"/>
            </a:pPr>
            <a:r>
              <a:rPr lang="en-US" sz="1600" dirty="0">
                <a:latin typeface="Calibri" panose="020F0502020204030204" pitchFamily="34" charset="0"/>
                <a:ea typeface="Inter" panose="020B0604020202020204" charset="0"/>
                <a:cs typeface="Calibri" panose="020F0502020204030204" pitchFamily="34" charset="0"/>
              </a:rPr>
              <a:t>Item 3</a:t>
            </a:r>
          </a:p>
          <a:p>
            <a:pPr marL="342900" indent="-342900">
              <a:lnSpc>
                <a:spcPct val="200000"/>
              </a:lnSpc>
              <a:spcAft>
                <a:spcPts val="1200"/>
              </a:spcAft>
              <a:buClr>
                <a:schemeClr val="tx2">
                  <a:lumMod val="75000"/>
                </a:schemeClr>
              </a:buClr>
              <a:buFont typeface="+mj-lt"/>
              <a:buAutoNum type="arabicPeriod"/>
            </a:pPr>
            <a:r>
              <a:rPr lang="en-US" sz="1600" dirty="0">
                <a:latin typeface="Calibri" panose="020F0502020204030204" pitchFamily="34" charset="0"/>
                <a:ea typeface="Inter" panose="020B0604020202020204" charset="0"/>
                <a:cs typeface="Calibri" panose="020F0502020204030204" pitchFamily="34" charset="0"/>
              </a:rPr>
              <a:t>…</a:t>
            </a:r>
            <a:endParaRPr lang="ru-RU" sz="1600" dirty="0">
              <a:latin typeface="Calibri" panose="020F0502020204030204" pitchFamily="34" charset="0"/>
              <a:ea typeface="Inter" panose="020B0604020202020204" charset="0"/>
              <a:cs typeface="Calibri" panose="020F0502020204030204" pitchFamily="34" charset="0"/>
            </a:endParaRPr>
          </a:p>
        </p:txBody>
      </p:sp>
      <p:sp>
        <p:nvSpPr>
          <p:cNvPr id="16" name="Google Shape;685;p36">
            <a:extLst>
              <a:ext uri="{FF2B5EF4-FFF2-40B4-BE49-F238E27FC236}">
                <a16:creationId xmlns:a16="http://schemas.microsoft.com/office/drawing/2014/main" id="{1D3F3379-582E-41EB-BB0F-AE8129D3C3EE}"/>
              </a:ext>
            </a:extLst>
          </p:cNvPr>
          <p:cNvSpPr txBox="1">
            <a:spLocks/>
          </p:cNvSpPr>
          <p:nvPr/>
        </p:nvSpPr>
        <p:spPr>
          <a:xfrm>
            <a:off x="3564592" y="1324273"/>
            <a:ext cx="664508" cy="550050"/>
          </a:xfrm>
          <a:prstGeom prst="rect">
            <a:avLst/>
          </a:prstGeom>
        </p:spPr>
        <p:txBody>
          <a:bodyPr spcFirstLastPara="1" wrap="square" lIns="68569" tIns="68569" rIns="68569" bIns="68569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endParaRPr lang="en" sz="1050" dirty="0"/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E00D3236-5A8D-4533-ADE5-73CA7B920BB2}"/>
              </a:ext>
            </a:extLst>
          </p:cNvPr>
          <p:cNvCxnSpPr>
            <a:cxnSpLocks/>
          </p:cNvCxnSpPr>
          <p:nvPr/>
        </p:nvCxnSpPr>
        <p:spPr>
          <a:xfrm>
            <a:off x="453353" y="1607224"/>
            <a:ext cx="2836999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06E375CD-4817-424A-B20B-21106FE44794}"/>
              </a:ext>
            </a:extLst>
          </p:cNvPr>
          <p:cNvCxnSpPr>
            <a:cxnSpLocks/>
          </p:cNvCxnSpPr>
          <p:nvPr/>
        </p:nvCxnSpPr>
        <p:spPr>
          <a:xfrm>
            <a:off x="453354" y="2246563"/>
            <a:ext cx="2821781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13886CD4-AAE6-45F4-8308-DC9A18E10641}"/>
              </a:ext>
            </a:extLst>
          </p:cNvPr>
          <p:cNvCxnSpPr>
            <a:cxnSpLocks/>
          </p:cNvCxnSpPr>
          <p:nvPr/>
        </p:nvCxnSpPr>
        <p:spPr>
          <a:xfrm>
            <a:off x="468571" y="2904562"/>
            <a:ext cx="2821781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BB00A1FB-4C64-43B0-86C1-33A2282F969F}"/>
              </a:ext>
            </a:extLst>
          </p:cNvPr>
          <p:cNvCxnSpPr>
            <a:cxnSpLocks/>
          </p:cNvCxnSpPr>
          <p:nvPr/>
        </p:nvCxnSpPr>
        <p:spPr>
          <a:xfrm>
            <a:off x="468571" y="3508518"/>
            <a:ext cx="2821781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59403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9694B6-1D7A-966C-1A54-D640F6D4A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QR code or links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7241819"/>
      </p:ext>
    </p:extLst>
  </p:cSld>
  <p:clrMapOvr>
    <a:masterClrMapping/>
  </p:clrMapOvr>
</p:sld>
</file>

<file path=ppt/theme/theme1.xml><?xml version="1.0" encoding="utf-8"?>
<a:theme xmlns:a="http://schemas.openxmlformats.org/drawingml/2006/main" name="Management Meeting by Slidesgo">
  <a:themeElements>
    <a:clrScheme name="Simple Light">
      <a:dk1>
        <a:srgbClr val="2A2A2A"/>
      </a:dk1>
      <a:lt1>
        <a:srgbClr val="FFFFFF"/>
      </a:lt1>
      <a:dk2>
        <a:srgbClr val="9942FF"/>
      </a:dk2>
      <a:lt2>
        <a:srgbClr val="7320D5"/>
      </a:lt2>
      <a:accent1>
        <a:srgbClr val="B17BF1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2A2A2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846</TotalTime>
  <Words>166</Words>
  <Application>Microsoft Office PowerPoint</Application>
  <PresentationFormat>Custom</PresentationFormat>
  <Paragraphs>31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Kanit SemiBold</vt:lpstr>
      <vt:lpstr>Calibri</vt:lpstr>
      <vt:lpstr>Arial</vt:lpstr>
      <vt:lpstr>Inter</vt:lpstr>
      <vt:lpstr>Times New Roman</vt:lpstr>
      <vt:lpstr>Kanit</vt:lpstr>
      <vt:lpstr>Management Meeting by Slidesgo</vt:lpstr>
      <vt:lpstr>I.I.Vorovich Institute of Mathematics,  Mechanics and Computer Sciences of the Southern Federal University   Educational Program Title​ 02.03.02 – Theoretical Computer Science and Information technology (Фундаментальная информатика и информационные технологии​)  THESIS PAPER</vt:lpstr>
      <vt:lpstr>Problem Statement</vt:lpstr>
      <vt:lpstr>The aim of research </vt:lpstr>
      <vt:lpstr>Methodology</vt:lpstr>
      <vt:lpstr>PowerPoint Presentation</vt:lpstr>
      <vt:lpstr>PowerPoint Presentation</vt:lpstr>
      <vt:lpstr>Methodology / Development  tools</vt:lpstr>
      <vt:lpstr>Results obtained</vt:lpstr>
      <vt:lpstr>QR code or links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ВЫПУСКНАЯ КВАЛИФИКАЦИОННАЯ РАБОТА ​ по направлению подготовки​ 02.03.02 - Фундаментальная информатика и информационные технологии</dc:title>
  <dc:creator>k1</dc:creator>
  <cp:lastModifiedBy>Светлана Майер</cp:lastModifiedBy>
  <cp:revision>25</cp:revision>
  <dcterms:modified xsi:type="dcterms:W3CDTF">2025-10-21T07:03:06Z</dcterms:modified>
</cp:coreProperties>
</file>