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2" r:id="rId9"/>
    <p:sldId id="268" r:id="rId10"/>
    <p:sldId id="269" r:id="rId11"/>
    <p:sldId id="263" r:id="rId12"/>
    <p:sldId id="270" r:id="rId13"/>
    <p:sldId id="271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1" d="100"/>
          <a:sy n="91" d="100"/>
        </p:scale>
        <p:origin x="9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A7DE-9A84-40E7-868B-14560FFB90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AD726-5F28-4919-B83E-773A49270A25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</a:rPr>
            <a:t>Квантовые алгоритмы</a:t>
          </a:r>
          <a:endParaRPr lang="ru-RU" sz="1800" dirty="0">
            <a:solidFill>
              <a:schemeClr val="tx1"/>
            </a:solidFill>
          </a:endParaRPr>
        </a:p>
      </dgm:t>
    </dgm:pt>
    <dgm:pt modelId="{37CD8D67-3679-4AC5-8805-D3DCC5466F3D}" type="parTrans" cxnId="{F9D2355E-FA57-4226-8763-7331E71AEE21}">
      <dgm:prSet/>
      <dgm:spPr/>
      <dgm:t>
        <a:bodyPr/>
        <a:lstStyle/>
        <a:p>
          <a:endParaRPr lang="ru-RU"/>
        </a:p>
      </dgm:t>
    </dgm:pt>
    <dgm:pt modelId="{158F1F42-36DB-4D91-AC92-534047EDB01A}" type="sibTrans" cxnId="{F9D2355E-FA57-4226-8763-7331E71AEE21}">
      <dgm:prSet/>
      <dgm:spPr/>
      <dgm:t>
        <a:bodyPr/>
        <a:lstStyle/>
        <a:p>
          <a:endParaRPr lang="ru-RU"/>
        </a:p>
      </dgm:t>
    </dgm:pt>
    <dgm:pt modelId="{8F8E1B0D-67B4-4F78-AABD-D1601E0767A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Алгоритм </a:t>
          </a:r>
          <a:r>
            <a:rPr lang="ru-RU" sz="1800" dirty="0" err="1" smtClean="0">
              <a:solidFill>
                <a:schemeClr val="tx1"/>
              </a:solidFill>
            </a:rPr>
            <a:t>Шора</a:t>
          </a:r>
          <a:endParaRPr lang="ru-RU" sz="1800" dirty="0" smtClean="0">
            <a:solidFill>
              <a:schemeClr val="tx1"/>
            </a:solidFill>
          </a:endParaRPr>
        </a:p>
      </dgm:t>
    </dgm:pt>
    <dgm:pt modelId="{54364AF6-5892-4F77-918F-91D43F4703A3}" type="parTrans" cxnId="{B8B3F5DD-759A-4BC6-8FAC-ADB6712CBC6F}">
      <dgm:prSet/>
      <dgm:spPr/>
      <dgm:t>
        <a:bodyPr/>
        <a:lstStyle/>
        <a:p>
          <a:endParaRPr lang="ru-RU"/>
        </a:p>
      </dgm:t>
    </dgm:pt>
    <dgm:pt modelId="{A4CDBD40-9D28-49B6-A959-995CBA90C22F}" type="sibTrans" cxnId="{B8B3F5DD-759A-4BC6-8FAC-ADB6712CBC6F}">
      <dgm:prSet/>
      <dgm:spPr/>
      <dgm:t>
        <a:bodyPr/>
        <a:lstStyle/>
        <a:p>
          <a:endParaRPr lang="ru-RU"/>
        </a:p>
      </dgm:t>
    </dgm:pt>
    <dgm:pt modelId="{C58ED55A-2C8E-4219-A741-62333C52DDE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Алгоритм </a:t>
          </a:r>
          <a:r>
            <a:rPr lang="ru-RU" sz="1800" dirty="0" err="1" smtClean="0">
              <a:solidFill>
                <a:schemeClr val="tx1"/>
              </a:solidFill>
            </a:rPr>
            <a:t>Гровера</a:t>
          </a:r>
          <a:endParaRPr lang="ru-RU" sz="1800" dirty="0">
            <a:solidFill>
              <a:schemeClr val="tx1"/>
            </a:solidFill>
          </a:endParaRPr>
        </a:p>
      </dgm:t>
    </dgm:pt>
    <dgm:pt modelId="{5E81C9AD-77C4-4E8A-BCF7-78A0559E38F4}" type="parTrans" cxnId="{2395256B-8BB6-4CD6-979B-B8A67C338DD3}">
      <dgm:prSet/>
      <dgm:spPr/>
      <dgm:t>
        <a:bodyPr/>
        <a:lstStyle/>
        <a:p>
          <a:endParaRPr lang="ru-RU"/>
        </a:p>
      </dgm:t>
    </dgm:pt>
    <dgm:pt modelId="{06D1939E-7FC7-4914-835B-9950D65E1287}" type="sibTrans" cxnId="{2395256B-8BB6-4CD6-979B-B8A67C338DD3}">
      <dgm:prSet/>
      <dgm:spPr/>
      <dgm:t>
        <a:bodyPr/>
        <a:lstStyle/>
        <a:p>
          <a:endParaRPr lang="ru-RU"/>
        </a:p>
      </dgm:t>
    </dgm:pt>
    <dgm:pt modelId="{BB8BF6B0-0281-4112-94DC-807A3F30345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Алгоритм </a:t>
          </a:r>
          <a:r>
            <a:rPr lang="ru-RU" sz="1800" dirty="0" err="1" smtClean="0">
              <a:solidFill>
                <a:schemeClr val="tx1"/>
              </a:solidFill>
            </a:rPr>
            <a:t>Дойча-Йожи</a:t>
          </a:r>
          <a:endParaRPr lang="ru-RU" sz="1800" dirty="0">
            <a:solidFill>
              <a:schemeClr val="tx1"/>
            </a:solidFill>
          </a:endParaRPr>
        </a:p>
      </dgm:t>
    </dgm:pt>
    <dgm:pt modelId="{89DD1DED-E05B-417C-949F-022DA672E117}" type="parTrans" cxnId="{21D7B084-2AF3-463A-8FFA-8D9FF0D6C957}">
      <dgm:prSet/>
      <dgm:spPr/>
      <dgm:t>
        <a:bodyPr/>
        <a:lstStyle/>
        <a:p>
          <a:endParaRPr lang="ru-RU"/>
        </a:p>
      </dgm:t>
    </dgm:pt>
    <dgm:pt modelId="{C84D8481-EA12-4F4E-A949-91CBE76CB1E0}" type="sibTrans" cxnId="{21D7B084-2AF3-463A-8FFA-8D9FF0D6C957}">
      <dgm:prSet/>
      <dgm:spPr/>
      <dgm:t>
        <a:bodyPr/>
        <a:lstStyle/>
        <a:p>
          <a:endParaRPr lang="ru-RU"/>
        </a:p>
      </dgm:t>
    </dgm:pt>
    <dgm:pt modelId="{A0A8ACAA-6750-4C41-943D-2BFC55B8DDDD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Разложение числа на простые множители</a:t>
          </a:r>
          <a:endParaRPr lang="ru-RU" sz="1800" dirty="0">
            <a:solidFill>
              <a:schemeClr val="tx1"/>
            </a:solidFill>
          </a:endParaRPr>
        </a:p>
      </dgm:t>
    </dgm:pt>
    <dgm:pt modelId="{D6701BDB-6EC1-4443-B2F9-C834A432E7A4}" type="parTrans" cxnId="{BAE8298C-A3CD-4E94-82EE-9107D8E88731}">
      <dgm:prSet/>
      <dgm:spPr/>
      <dgm:t>
        <a:bodyPr/>
        <a:lstStyle/>
        <a:p>
          <a:endParaRPr lang="ru-RU"/>
        </a:p>
      </dgm:t>
    </dgm:pt>
    <dgm:pt modelId="{EC4375AF-41BE-41AF-BB1D-7EE61EBC02AC}" type="sibTrans" cxnId="{BAE8298C-A3CD-4E94-82EE-9107D8E88731}">
      <dgm:prSet/>
      <dgm:spPr/>
      <dgm:t>
        <a:bodyPr/>
        <a:lstStyle/>
        <a:p>
          <a:endParaRPr lang="ru-RU"/>
        </a:p>
      </dgm:t>
    </dgm:pt>
    <dgm:pt modelId="{3E7F7B69-1377-4B9C-9B6E-1BF9B160FD53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Быстрый поиск в неупорядоченной базе данных</a:t>
          </a:r>
          <a:endParaRPr lang="ru-RU" sz="1800" dirty="0">
            <a:solidFill>
              <a:schemeClr val="tx1"/>
            </a:solidFill>
          </a:endParaRPr>
        </a:p>
      </dgm:t>
    </dgm:pt>
    <dgm:pt modelId="{4484B216-2C5E-4757-9E1E-E5CF760A62FA}" type="parTrans" cxnId="{7C5812E2-C088-49E5-BEDC-07A1932FB6C2}">
      <dgm:prSet/>
      <dgm:spPr/>
      <dgm:t>
        <a:bodyPr/>
        <a:lstStyle/>
        <a:p>
          <a:endParaRPr lang="ru-RU"/>
        </a:p>
      </dgm:t>
    </dgm:pt>
    <dgm:pt modelId="{5C122A89-B041-40E0-A287-22DB5ADA0F87}" type="sibTrans" cxnId="{7C5812E2-C088-49E5-BEDC-07A1932FB6C2}">
      <dgm:prSet/>
      <dgm:spPr/>
      <dgm:t>
        <a:bodyPr/>
        <a:lstStyle/>
        <a:p>
          <a:endParaRPr lang="ru-RU"/>
        </a:p>
      </dgm:t>
    </dgm:pt>
    <dgm:pt modelId="{CCC09F33-6B16-4C2B-82A1-F799C7E1C4EB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Определение постоянности/сбалансированности функции</a:t>
          </a:r>
          <a:endParaRPr lang="ru-RU" sz="1800" dirty="0">
            <a:solidFill>
              <a:schemeClr val="tx1"/>
            </a:solidFill>
          </a:endParaRPr>
        </a:p>
      </dgm:t>
    </dgm:pt>
    <dgm:pt modelId="{7BBFBB23-86F6-49B3-91D2-C7D71ABA6BC2}" type="parTrans" cxnId="{9AB3FEB7-0233-4FB4-AACD-0E7F02392DC6}">
      <dgm:prSet/>
      <dgm:spPr/>
      <dgm:t>
        <a:bodyPr/>
        <a:lstStyle/>
        <a:p>
          <a:endParaRPr lang="ru-RU"/>
        </a:p>
      </dgm:t>
    </dgm:pt>
    <dgm:pt modelId="{B154CD4C-5501-4B98-9A3F-AC8CF4271B4B}" type="sibTrans" cxnId="{9AB3FEB7-0233-4FB4-AACD-0E7F02392DC6}">
      <dgm:prSet/>
      <dgm:spPr/>
      <dgm:t>
        <a:bodyPr/>
        <a:lstStyle/>
        <a:p>
          <a:endParaRPr lang="ru-RU"/>
        </a:p>
      </dgm:t>
    </dgm:pt>
    <dgm:pt modelId="{023BBDF3-157F-47B8-9326-B1325EECFC28}" type="pres">
      <dgm:prSet presAssocID="{B6EDA7DE-9A84-40E7-868B-14560FFB90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DE3B6A-5E90-4CB2-AF37-4807BF401635}" type="pres">
      <dgm:prSet presAssocID="{478AD726-5F28-4919-B83E-773A49270A25}" presName="hierRoot1" presStyleCnt="0">
        <dgm:presLayoutVars>
          <dgm:hierBranch val="init"/>
        </dgm:presLayoutVars>
      </dgm:prSet>
      <dgm:spPr/>
    </dgm:pt>
    <dgm:pt modelId="{E00A2D4A-B89C-4F73-92CC-A728BDD854EE}" type="pres">
      <dgm:prSet presAssocID="{478AD726-5F28-4919-B83E-773A49270A25}" presName="rootComposite1" presStyleCnt="0"/>
      <dgm:spPr/>
    </dgm:pt>
    <dgm:pt modelId="{B24AE1A8-4E2B-4BA8-B625-2CC2B4753930}" type="pres">
      <dgm:prSet presAssocID="{478AD726-5F28-4919-B83E-773A49270A2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6B5639-B2BC-4B32-9C10-83FFB82986C1}" type="pres">
      <dgm:prSet presAssocID="{478AD726-5F28-4919-B83E-773A49270A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9F5A7C7-7330-4625-8346-64CB5DAC40B0}" type="pres">
      <dgm:prSet presAssocID="{478AD726-5F28-4919-B83E-773A49270A25}" presName="hierChild2" presStyleCnt="0"/>
      <dgm:spPr/>
    </dgm:pt>
    <dgm:pt modelId="{7B1854B0-8B71-49B1-A7E5-673C6586C3A7}" type="pres">
      <dgm:prSet presAssocID="{54364AF6-5892-4F77-918F-91D43F4703A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1B2B463-A281-4FD1-9B9D-23545C142DFA}" type="pres">
      <dgm:prSet presAssocID="{8F8E1B0D-67B4-4F78-AABD-D1601E0767A7}" presName="hierRoot2" presStyleCnt="0">
        <dgm:presLayoutVars>
          <dgm:hierBranch val="init"/>
        </dgm:presLayoutVars>
      </dgm:prSet>
      <dgm:spPr/>
    </dgm:pt>
    <dgm:pt modelId="{D1E26B21-D595-40CA-AC5A-F222B5EED629}" type="pres">
      <dgm:prSet presAssocID="{8F8E1B0D-67B4-4F78-AABD-D1601E0767A7}" presName="rootComposite" presStyleCnt="0"/>
      <dgm:spPr/>
    </dgm:pt>
    <dgm:pt modelId="{FE79F1A7-F685-4E28-8B91-8176F1610DFF}" type="pres">
      <dgm:prSet presAssocID="{8F8E1B0D-67B4-4F78-AABD-D1601E0767A7}" presName="rootText" presStyleLbl="node2" presStyleIdx="0" presStyleCnt="3" custLinFactNeighborX="2620" custLinFactNeighborY="-3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F0869D-81CB-4D7D-B827-93AFD4CF6575}" type="pres">
      <dgm:prSet presAssocID="{8F8E1B0D-67B4-4F78-AABD-D1601E0767A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4B1F3CC-A942-4591-94FE-E40318F26295}" type="pres">
      <dgm:prSet presAssocID="{8F8E1B0D-67B4-4F78-AABD-D1601E0767A7}" presName="hierChild4" presStyleCnt="0"/>
      <dgm:spPr/>
    </dgm:pt>
    <dgm:pt modelId="{89476825-909B-41F3-A87B-3FFDCCD800BF}" type="pres">
      <dgm:prSet presAssocID="{D6701BDB-6EC1-4443-B2F9-C834A432E7A4}" presName="Name37" presStyleLbl="parChTrans1D3" presStyleIdx="0" presStyleCnt="3"/>
      <dgm:spPr/>
      <dgm:t>
        <a:bodyPr/>
        <a:lstStyle/>
        <a:p>
          <a:endParaRPr lang="ru-RU"/>
        </a:p>
      </dgm:t>
    </dgm:pt>
    <dgm:pt modelId="{2316B3A7-670F-47F3-8E06-90667DF5C5FB}" type="pres">
      <dgm:prSet presAssocID="{A0A8ACAA-6750-4C41-943D-2BFC55B8DDDD}" presName="hierRoot2" presStyleCnt="0">
        <dgm:presLayoutVars>
          <dgm:hierBranch val="init"/>
        </dgm:presLayoutVars>
      </dgm:prSet>
      <dgm:spPr/>
    </dgm:pt>
    <dgm:pt modelId="{FEC15C9A-1EF6-4445-B0A2-0B7CC482E61C}" type="pres">
      <dgm:prSet presAssocID="{A0A8ACAA-6750-4C41-943D-2BFC55B8DDDD}" presName="rootComposite" presStyleCnt="0"/>
      <dgm:spPr/>
    </dgm:pt>
    <dgm:pt modelId="{BB3B86CF-0E60-410B-A678-567BAA6BA0E6}" type="pres">
      <dgm:prSet presAssocID="{A0A8ACAA-6750-4C41-943D-2BFC55B8DDDD}" presName="rootText" presStyleLbl="node3" presStyleIdx="0" presStyleCnt="3" custScaleX="135938" custScaleY="162098" custLinFactNeighborX="-24758" custLinFactNeighborY="-10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8120E-4524-4D4F-B57A-70D004E5FD91}" type="pres">
      <dgm:prSet presAssocID="{A0A8ACAA-6750-4C41-943D-2BFC55B8DDDD}" presName="rootConnector" presStyleLbl="node3" presStyleIdx="0" presStyleCnt="3"/>
      <dgm:spPr/>
      <dgm:t>
        <a:bodyPr/>
        <a:lstStyle/>
        <a:p>
          <a:endParaRPr lang="ru-RU"/>
        </a:p>
      </dgm:t>
    </dgm:pt>
    <dgm:pt modelId="{EA24A1D4-6501-4B35-80B5-AA5714951028}" type="pres">
      <dgm:prSet presAssocID="{A0A8ACAA-6750-4C41-943D-2BFC55B8DDDD}" presName="hierChild4" presStyleCnt="0"/>
      <dgm:spPr/>
    </dgm:pt>
    <dgm:pt modelId="{9E002F47-2FF6-4A08-AC42-11A2DF359A2B}" type="pres">
      <dgm:prSet presAssocID="{A0A8ACAA-6750-4C41-943D-2BFC55B8DDDD}" presName="hierChild5" presStyleCnt="0"/>
      <dgm:spPr/>
    </dgm:pt>
    <dgm:pt modelId="{47271745-7183-4464-B19B-41163FBC1A7E}" type="pres">
      <dgm:prSet presAssocID="{8F8E1B0D-67B4-4F78-AABD-D1601E0767A7}" presName="hierChild5" presStyleCnt="0"/>
      <dgm:spPr/>
    </dgm:pt>
    <dgm:pt modelId="{9C9E01A2-9ED4-4AD5-9C07-9FDD7524DC4F}" type="pres">
      <dgm:prSet presAssocID="{5E81C9AD-77C4-4E8A-BCF7-78A0559E38F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5FDE60-8675-4B28-99D8-ABD5FA13E395}" type="pres">
      <dgm:prSet presAssocID="{C58ED55A-2C8E-4219-A741-62333C52DDE0}" presName="hierRoot2" presStyleCnt="0">
        <dgm:presLayoutVars>
          <dgm:hierBranch val="init"/>
        </dgm:presLayoutVars>
      </dgm:prSet>
      <dgm:spPr/>
    </dgm:pt>
    <dgm:pt modelId="{9BF0C5D6-4B8E-4EF0-8D45-B0E83DB62B23}" type="pres">
      <dgm:prSet presAssocID="{C58ED55A-2C8E-4219-A741-62333C52DDE0}" presName="rootComposite" presStyleCnt="0"/>
      <dgm:spPr/>
    </dgm:pt>
    <dgm:pt modelId="{7A8096E4-25A0-4C24-862F-8D8820A81926}" type="pres">
      <dgm:prSet presAssocID="{C58ED55A-2C8E-4219-A741-62333C52DDE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497E2-21D0-4A8E-8557-123AFCDA825B}" type="pres">
      <dgm:prSet presAssocID="{C58ED55A-2C8E-4219-A741-62333C52DDE0}" presName="rootConnector" presStyleLbl="node2" presStyleIdx="1" presStyleCnt="3"/>
      <dgm:spPr/>
      <dgm:t>
        <a:bodyPr/>
        <a:lstStyle/>
        <a:p>
          <a:endParaRPr lang="ru-RU"/>
        </a:p>
      </dgm:t>
    </dgm:pt>
    <dgm:pt modelId="{8EDAB140-9EA1-4073-97CF-D3FDF557D052}" type="pres">
      <dgm:prSet presAssocID="{C58ED55A-2C8E-4219-A741-62333C52DDE0}" presName="hierChild4" presStyleCnt="0"/>
      <dgm:spPr/>
    </dgm:pt>
    <dgm:pt modelId="{A15129A4-2953-4E08-A227-C79DE7632146}" type="pres">
      <dgm:prSet presAssocID="{4484B216-2C5E-4757-9E1E-E5CF760A62FA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7336BB9-841F-46A2-8D6D-003ADAE83ACB}" type="pres">
      <dgm:prSet presAssocID="{3E7F7B69-1377-4B9C-9B6E-1BF9B160FD53}" presName="hierRoot2" presStyleCnt="0">
        <dgm:presLayoutVars>
          <dgm:hierBranch val="init"/>
        </dgm:presLayoutVars>
      </dgm:prSet>
      <dgm:spPr/>
    </dgm:pt>
    <dgm:pt modelId="{597CE9E9-1B3F-45E7-B0A5-AB77213D0247}" type="pres">
      <dgm:prSet presAssocID="{3E7F7B69-1377-4B9C-9B6E-1BF9B160FD53}" presName="rootComposite" presStyleCnt="0"/>
      <dgm:spPr/>
    </dgm:pt>
    <dgm:pt modelId="{17DF140F-49E6-4AF6-8877-55D3417F330A}" type="pres">
      <dgm:prSet presAssocID="{3E7F7B69-1377-4B9C-9B6E-1BF9B160FD53}" presName="rootText" presStyleLbl="node3" presStyleIdx="1" presStyleCnt="3" custScaleX="131377" custScaleY="157870" custLinFactNeighborX="-25000" custLinFactNeighborY="-7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5D697-D50C-41E7-A185-8C05C5C3102B}" type="pres">
      <dgm:prSet presAssocID="{3E7F7B69-1377-4B9C-9B6E-1BF9B160FD53}" presName="rootConnector" presStyleLbl="node3" presStyleIdx="1" presStyleCnt="3"/>
      <dgm:spPr/>
      <dgm:t>
        <a:bodyPr/>
        <a:lstStyle/>
        <a:p>
          <a:endParaRPr lang="ru-RU"/>
        </a:p>
      </dgm:t>
    </dgm:pt>
    <dgm:pt modelId="{06EDC8E5-6A1A-4C36-8F51-A5E42BC56B25}" type="pres">
      <dgm:prSet presAssocID="{3E7F7B69-1377-4B9C-9B6E-1BF9B160FD53}" presName="hierChild4" presStyleCnt="0"/>
      <dgm:spPr/>
    </dgm:pt>
    <dgm:pt modelId="{6421C580-9951-4D7D-9FF2-D4B90C0E8BAF}" type="pres">
      <dgm:prSet presAssocID="{3E7F7B69-1377-4B9C-9B6E-1BF9B160FD53}" presName="hierChild5" presStyleCnt="0"/>
      <dgm:spPr/>
    </dgm:pt>
    <dgm:pt modelId="{778F3CB7-7D62-4EDA-9DD3-982A5A42F522}" type="pres">
      <dgm:prSet presAssocID="{C58ED55A-2C8E-4219-A741-62333C52DDE0}" presName="hierChild5" presStyleCnt="0"/>
      <dgm:spPr/>
    </dgm:pt>
    <dgm:pt modelId="{B8B7F95F-C7A7-4F9E-B3F3-BE3BBD18D167}" type="pres">
      <dgm:prSet presAssocID="{89DD1DED-E05B-417C-949F-022DA672E11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B0045C6-F4D9-4E85-A0EA-226D30508997}" type="pres">
      <dgm:prSet presAssocID="{BB8BF6B0-0281-4112-94DC-807A3F303452}" presName="hierRoot2" presStyleCnt="0">
        <dgm:presLayoutVars>
          <dgm:hierBranch val="init"/>
        </dgm:presLayoutVars>
      </dgm:prSet>
      <dgm:spPr/>
    </dgm:pt>
    <dgm:pt modelId="{4107BF06-9A1E-4EED-B311-0A73CE9A1B9A}" type="pres">
      <dgm:prSet presAssocID="{BB8BF6B0-0281-4112-94DC-807A3F303452}" presName="rootComposite" presStyleCnt="0"/>
      <dgm:spPr/>
    </dgm:pt>
    <dgm:pt modelId="{6A2D30E1-5682-4AC2-ACED-F81D2FD2B563}" type="pres">
      <dgm:prSet presAssocID="{BB8BF6B0-0281-4112-94DC-807A3F3034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0ECB20-8B78-451A-B2CA-BCE43076C024}" type="pres">
      <dgm:prSet presAssocID="{BB8BF6B0-0281-4112-94DC-807A3F30345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11E0A90-F6EE-4111-88F8-D56AE52A7934}" type="pres">
      <dgm:prSet presAssocID="{BB8BF6B0-0281-4112-94DC-807A3F303452}" presName="hierChild4" presStyleCnt="0"/>
      <dgm:spPr/>
    </dgm:pt>
    <dgm:pt modelId="{306E93B2-1B6C-4A66-A494-D162E8F803D2}" type="pres">
      <dgm:prSet presAssocID="{7BBFBB23-86F6-49B3-91D2-C7D71ABA6BC2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2E711B9-B5FE-46BB-860C-8637520151E2}" type="pres">
      <dgm:prSet presAssocID="{CCC09F33-6B16-4C2B-82A1-F799C7E1C4EB}" presName="hierRoot2" presStyleCnt="0">
        <dgm:presLayoutVars>
          <dgm:hierBranch val="init"/>
        </dgm:presLayoutVars>
      </dgm:prSet>
      <dgm:spPr/>
    </dgm:pt>
    <dgm:pt modelId="{987FE1F6-7F81-41B5-AD3C-FE6D649879C5}" type="pres">
      <dgm:prSet presAssocID="{CCC09F33-6B16-4C2B-82A1-F799C7E1C4EB}" presName="rootComposite" presStyleCnt="0"/>
      <dgm:spPr/>
    </dgm:pt>
    <dgm:pt modelId="{FCB929CC-0350-489F-A607-3AC25C674D92}" type="pres">
      <dgm:prSet presAssocID="{CCC09F33-6B16-4C2B-82A1-F799C7E1C4EB}" presName="rootText" presStyleLbl="node3" presStyleIdx="2" presStyleCnt="3" custScaleX="119530" custScaleY="161513" custLinFactNeighborX="-24226" custLinFactNeighborY="-7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0BF087-9E5A-4707-9A71-1B9A9852EB5C}" type="pres">
      <dgm:prSet presAssocID="{CCC09F33-6B16-4C2B-82A1-F799C7E1C4EB}" presName="rootConnector" presStyleLbl="node3" presStyleIdx="2" presStyleCnt="3"/>
      <dgm:spPr/>
      <dgm:t>
        <a:bodyPr/>
        <a:lstStyle/>
        <a:p>
          <a:endParaRPr lang="ru-RU"/>
        </a:p>
      </dgm:t>
    </dgm:pt>
    <dgm:pt modelId="{63F307AF-725A-4B31-9A76-60AEA6B18696}" type="pres">
      <dgm:prSet presAssocID="{CCC09F33-6B16-4C2B-82A1-F799C7E1C4EB}" presName="hierChild4" presStyleCnt="0"/>
      <dgm:spPr/>
    </dgm:pt>
    <dgm:pt modelId="{703FFE76-4FB5-4997-9335-9361EF9EE1A0}" type="pres">
      <dgm:prSet presAssocID="{CCC09F33-6B16-4C2B-82A1-F799C7E1C4EB}" presName="hierChild5" presStyleCnt="0"/>
      <dgm:spPr/>
    </dgm:pt>
    <dgm:pt modelId="{718FF4E0-C015-4AE4-9E18-84BFB8DBF340}" type="pres">
      <dgm:prSet presAssocID="{BB8BF6B0-0281-4112-94DC-807A3F303452}" presName="hierChild5" presStyleCnt="0"/>
      <dgm:spPr/>
    </dgm:pt>
    <dgm:pt modelId="{636D434E-056D-4682-883E-4B89726A879E}" type="pres">
      <dgm:prSet presAssocID="{478AD726-5F28-4919-B83E-773A49270A25}" presName="hierChild3" presStyleCnt="0"/>
      <dgm:spPr/>
    </dgm:pt>
  </dgm:ptLst>
  <dgm:cxnLst>
    <dgm:cxn modelId="{49A8B58A-F1E1-4AD7-8058-DC1A9FD3954D}" type="presOf" srcId="{3E7F7B69-1377-4B9C-9B6E-1BF9B160FD53}" destId="{17DF140F-49E6-4AF6-8877-55D3417F330A}" srcOrd="0" destOrd="0" presId="urn:microsoft.com/office/officeart/2005/8/layout/orgChart1"/>
    <dgm:cxn modelId="{9B6C9313-A983-483C-9E7D-57297DD91E90}" type="presOf" srcId="{5E81C9AD-77C4-4E8A-BCF7-78A0559E38F4}" destId="{9C9E01A2-9ED4-4AD5-9C07-9FDD7524DC4F}" srcOrd="0" destOrd="0" presId="urn:microsoft.com/office/officeart/2005/8/layout/orgChart1"/>
    <dgm:cxn modelId="{F9D2355E-FA57-4226-8763-7331E71AEE21}" srcId="{B6EDA7DE-9A84-40E7-868B-14560FFB9000}" destId="{478AD726-5F28-4919-B83E-773A49270A25}" srcOrd="0" destOrd="0" parTransId="{37CD8D67-3679-4AC5-8805-D3DCC5466F3D}" sibTransId="{158F1F42-36DB-4D91-AC92-534047EDB01A}"/>
    <dgm:cxn modelId="{5B5DDE2A-C0E9-4C43-BAC0-593ECBDA1E0A}" type="presOf" srcId="{BB8BF6B0-0281-4112-94DC-807A3F303452}" destId="{D40ECB20-8B78-451A-B2CA-BCE43076C024}" srcOrd="1" destOrd="0" presId="urn:microsoft.com/office/officeart/2005/8/layout/orgChart1"/>
    <dgm:cxn modelId="{7A5D54C4-1CF1-4257-9D51-B12CDB066235}" type="presOf" srcId="{B6EDA7DE-9A84-40E7-868B-14560FFB9000}" destId="{023BBDF3-157F-47B8-9326-B1325EECFC28}" srcOrd="0" destOrd="0" presId="urn:microsoft.com/office/officeart/2005/8/layout/orgChart1"/>
    <dgm:cxn modelId="{6A68CB29-A0E5-4B62-B537-3AE3646C6507}" type="presOf" srcId="{C58ED55A-2C8E-4219-A741-62333C52DDE0}" destId="{83B497E2-21D0-4A8E-8557-123AFCDA825B}" srcOrd="1" destOrd="0" presId="urn:microsoft.com/office/officeart/2005/8/layout/orgChart1"/>
    <dgm:cxn modelId="{515418B1-5A51-42F1-A96F-EFCC0B457E9B}" type="presOf" srcId="{7BBFBB23-86F6-49B3-91D2-C7D71ABA6BC2}" destId="{306E93B2-1B6C-4A66-A494-D162E8F803D2}" srcOrd="0" destOrd="0" presId="urn:microsoft.com/office/officeart/2005/8/layout/orgChart1"/>
    <dgm:cxn modelId="{BC838933-08D8-4405-87F0-0E748BAD4F76}" type="presOf" srcId="{CCC09F33-6B16-4C2B-82A1-F799C7E1C4EB}" destId="{FCB929CC-0350-489F-A607-3AC25C674D92}" srcOrd="0" destOrd="0" presId="urn:microsoft.com/office/officeart/2005/8/layout/orgChart1"/>
    <dgm:cxn modelId="{C526B335-F79D-4DCE-AC0C-CAD238EDC7E1}" type="presOf" srcId="{C58ED55A-2C8E-4219-A741-62333C52DDE0}" destId="{7A8096E4-25A0-4C24-862F-8D8820A81926}" srcOrd="0" destOrd="0" presId="urn:microsoft.com/office/officeart/2005/8/layout/orgChart1"/>
    <dgm:cxn modelId="{D0B10338-E1C9-4ABD-AD7C-A4EB74FBB0EC}" type="presOf" srcId="{8F8E1B0D-67B4-4F78-AABD-D1601E0767A7}" destId="{A8F0869D-81CB-4D7D-B827-93AFD4CF6575}" srcOrd="1" destOrd="0" presId="urn:microsoft.com/office/officeart/2005/8/layout/orgChart1"/>
    <dgm:cxn modelId="{6F031064-9F2C-4270-873B-B7D06BF20975}" type="presOf" srcId="{8F8E1B0D-67B4-4F78-AABD-D1601E0767A7}" destId="{FE79F1A7-F685-4E28-8B91-8176F1610DFF}" srcOrd="0" destOrd="0" presId="urn:microsoft.com/office/officeart/2005/8/layout/orgChart1"/>
    <dgm:cxn modelId="{2395256B-8BB6-4CD6-979B-B8A67C338DD3}" srcId="{478AD726-5F28-4919-B83E-773A49270A25}" destId="{C58ED55A-2C8E-4219-A741-62333C52DDE0}" srcOrd="1" destOrd="0" parTransId="{5E81C9AD-77C4-4E8A-BCF7-78A0559E38F4}" sibTransId="{06D1939E-7FC7-4914-835B-9950D65E1287}"/>
    <dgm:cxn modelId="{14A8F58C-56D0-4C52-A6E4-3DA0413C5CE2}" type="presOf" srcId="{4484B216-2C5E-4757-9E1E-E5CF760A62FA}" destId="{A15129A4-2953-4E08-A227-C79DE7632146}" srcOrd="0" destOrd="0" presId="urn:microsoft.com/office/officeart/2005/8/layout/orgChart1"/>
    <dgm:cxn modelId="{6158D78D-4655-4930-A73C-4A4CC7271A89}" type="presOf" srcId="{BB8BF6B0-0281-4112-94DC-807A3F303452}" destId="{6A2D30E1-5682-4AC2-ACED-F81D2FD2B563}" srcOrd="0" destOrd="0" presId="urn:microsoft.com/office/officeart/2005/8/layout/orgChart1"/>
    <dgm:cxn modelId="{21D7B084-2AF3-463A-8FFA-8D9FF0D6C957}" srcId="{478AD726-5F28-4919-B83E-773A49270A25}" destId="{BB8BF6B0-0281-4112-94DC-807A3F303452}" srcOrd="2" destOrd="0" parTransId="{89DD1DED-E05B-417C-949F-022DA672E117}" sibTransId="{C84D8481-EA12-4F4E-A949-91CBE76CB1E0}"/>
    <dgm:cxn modelId="{9E0F05ED-DD95-4017-A828-E7909948DA31}" type="presOf" srcId="{54364AF6-5892-4F77-918F-91D43F4703A3}" destId="{7B1854B0-8B71-49B1-A7E5-673C6586C3A7}" srcOrd="0" destOrd="0" presId="urn:microsoft.com/office/officeart/2005/8/layout/orgChart1"/>
    <dgm:cxn modelId="{719EBA20-A79E-4CCF-B05C-1F7E3C92012B}" type="presOf" srcId="{CCC09F33-6B16-4C2B-82A1-F799C7E1C4EB}" destId="{860BF087-9E5A-4707-9A71-1B9A9852EB5C}" srcOrd="1" destOrd="0" presId="urn:microsoft.com/office/officeart/2005/8/layout/orgChart1"/>
    <dgm:cxn modelId="{BAE8298C-A3CD-4E94-82EE-9107D8E88731}" srcId="{8F8E1B0D-67B4-4F78-AABD-D1601E0767A7}" destId="{A0A8ACAA-6750-4C41-943D-2BFC55B8DDDD}" srcOrd="0" destOrd="0" parTransId="{D6701BDB-6EC1-4443-B2F9-C834A432E7A4}" sibTransId="{EC4375AF-41BE-41AF-BB1D-7EE61EBC02AC}"/>
    <dgm:cxn modelId="{9AB3FEB7-0233-4FB4-AACD-0E7F02392DC6}" srcId="{BB8BF6B0-0281-4112-94DC-807A3F303452}" destId="{CCC09F33-6B16-4C2B-82A1-F799C7E1C4EB}" srcOrd="0" destOrd="0" parTransId="{7BBFBB23-86F6-49B3-91D2-C7D71ABA6BC2}" sibTransId="{B154CD4C-5501-4B98-9A3F-AC8CF4271B4B}"/>
    <dgm:cxn modelId="{7D21B017-817C-4469-9465-2E24972EC491}" type="presOf" srcId="{3E7F7B69-1377-4B9C-9B6E-1BF9B160FD53}" destId="{5115D697-D50C-41E7-A185-8C05C5C3102B}" srcOrd="1" destOrd="0" presId="urn:microsoft.com/office/officeart/2005/8/layout/orgChart1"/>
    <dgm:cxn modelId="{2F6769E9-2D1D-4FBA-987B-C6783B661938}" type="presOf" srcId="{A0A8ACAA-6750-4C41-943D-2BFC55B8DDDD}" destId="{BB3B86CF-0E60-410B-A678-567BAA6BA0E6}" srcOrd="0" destOrd="0" presId="urn:microsoft.com/office/officeart/2005/8/layout/orgChart1"/>
    <dgm:cxn modelId="{1DFD0C1E-8194-4494-8026-5C4B7FF09637}" type="presOf" srcId="{A0A8ACAA-6750-4C41-943D-2BFC55B8DDDD}" destId="{5288120E-4524-4D4F-B57A-70D004E5FD91}" srcOrd="1" destOrd="0" presId="urn:microsoft.com/office/officeart/2005/8/layout/orgChart1"/>
    <dgm:cxn modelId="{98D1E8BB-0361-4D25-9494-A58CC24E8AE9}" type="presOf" srcId="{D6701BDB-6EC1-4443-B2F9-C834A432E7A4}" destId="{89476825-909B-41F3-A87B-3FFDCCD800BF}" srcOrd="0" destOrd="0" presId="urn:microsoft.com/office/officeart/2005/8/layout/orgChart1"/>
    <dgm:cxn modelId="{B8B3F5DD-759A-4BC6-8FAC-ADB6712CBC6F}" srcId="{478AD726-5F28-4919-B83E-773A49270A25}" destId="{8F8E1B0D-67B4-4F78-AABD-D1601E0767A7}" srcOrd="0" destOrd="0" parTransId="{54364AF6-5892-4F77-918F-91D43F4703A3}" sibTransId="{A4CDBD40-9D28-49B6-A959-995CBA90C22F}"/>
    <dgm:cxn modelId="{FBCC56C2-88F5-46CA-99FD-8260FFB75729}" type="presOf" srcId="{478AD726-5F28-4919-B83E-773A49270A25}" destId="{C96B5639-B2BC-4B32-9C10-83FFB82986C1}" srcOrd="1" destOrd="0" presId="urn:microsoft.com/office/officeart/2005/8/layout/orgChart1"/>
    <dgm:cxn modelId="{13C6BF62-405D-43E7-8438-041305FC0F03}" type="presOf" srcId="{89DD1DED-E05B-417C-949F-022DA672E117}" destId="{B8B7F95F-C7A7-4F9E-B3F3-BE3BBD18D167}" srcOrd="0" destOrd="0" presId="urn:microsoft.com/office/officeart/2005/8/layout/orgChart1"/>
    <dgm:cxn modelId="{7C5812E2-C088-49E5-BEDC-07A1932FB6C2}" srcId="{C58ED55A-2C8E-4219-A741-62333C52DDE0}" destId="{3E7F7B69-1377-4B9C-9B6E-1BF9B160FD53}" srcOrd="0" destOrd="0" parTransId="{4484B216-2C5E-4757-9E1E-E5CF760A62FA}" sibTransId="{5C122A89-B041-40E0-A287-22DB5ADA0F87}"/>
    <dgm:cxn modelId="{93A4411F-3FAA-4D16-B7EE-76CCE4B9B973}" type="presOf" srcId="{478AD726-5F28-4919-B83E-773A49270A25}" destId="{B24AE1A8-4E2B-4BA8-B625-2CC2B4753930}" srcOrd="0" destOrd="0" presId="urn:microsoft.com/office/officeart/2005/8/layout/orgChart1"/>
    <dgm:cxn modelId="{566F2BB1-56DF-4F02-BB81-D7EA20503A0D}" type="presParOf" srcId="{023BBDF3-157F-47B8-9326-B1325EECFC28}" destId="{DDDE3B6A-5E90-4CB2-AF37-4807BF401635}" srcOrd="0" destOrd="0" presId="urn:microsoft.com/office/officeart/2005/8/layout/orgChart1"/>
    <dgm:cxn modelId="{D99220D8-64E0-4838-A357-85364511D070}" type="presParOf" srcId="{DDDE3B6A-5E90-4CB2-AF37-4807BF401635}" destId="{E00A2D4A-B89C-4F73-92CC-A728BDD854EE}" srcOrd="0" destOrd="0" presId="urn:microsoft.com/office/officeart/2005/8/layout/orgChart1"/>
    <dgm:cxn modelId="{4C28A182-F203-40A0-B66E-A692996B706C}" type="presParOf" srcId="{E00A2D4A-B89C-4F73-92CC-A728BDD854EE}" destId="{B24AE1A8-4E2B-4BA8-B625-2CC2B4753930}" srcOrd="0" destOrd="0" presId="urn:microsoft.com/office/officeart/2005/8/layout/orgChart1"/>
    <dgm:cxn modelId="{E5A712E8-373C-485C-ABBB-E49261AACEA9}" type="presParOf" srcId="{E00A2D4A-B89C-4F73-92CC-A728BDD854EE}" destId="{C96B5639-B2BC-4B32-9C10-83FFB82986C1}" srcOrd="1" destOrd="0" presId="urn:microsoft.com/office/officeart/2005/8/layout/orgChart1"/>
    <dgm:cxn modelId="{5780FB89-A317-4FC9-B6D0-F0175AEA210F}" type="presParOf" srcId="{DDDE3B6A-5E90-4CB2-AF37-4807BF401635}" destId="{49F5A7C7-7330-4625-8346-64CB5DAC40B0}" srcOrd="1" destOrd="0" presId="urn:microsoft.com/office/officeart/2005/8/layout/orgChart1"/>
    <dgm:cxn modelId="{94906991-DA81-4140-95A1-DD061E3A2E76}" type="presParOf" srcId="{49F5A7C7-7330-4625-8346-64CB5DAC40B0}" destId="{7B1854B0-8B71-49B1-A7E5-673C6586C3A7}" srcOrd="0" destOrd="0" presId="urn:microsoft.com/office/officeart/2005/8/layout/orgChart1"/>
    <dgm:cxn modelId="{66842815-7D7D-4209-855F-122116DA0920}" type="presParOf" srcId="{49F5A7C7-7330-4625-8346-64CB5DAC40B0}" destId="{21B2B463-A281-4FD1-9B9D-23545C142DFA}" srcOrd="1" destOrd="0" presId="urn:microsoft.com/office/officeart/2005/8/layout/orgChart1"/>
    <dgm:cxn modelId="{448307F3-CB01-4E1A-9450-7013CE8D5D91}" type="presParOf" srcId="{21B2B463-A281-4FD1-9B9D-23545C142DFA}" destId="{D1E26B21-D595-40CA-AC5A-F222B5EED629}" srcOrd="0" destOrd="0" presId="urn:microsoft.com/office/officeart/2005/8/layout/orgChart1"/>
    <dgm:cxn modelId="{541AAD7D-0BEE-4F31-A124-923BED79A453}" type="presParOf" srcId="{D1E26B21-D595-40CA-AC5A-F222B5EED629}" destId="{FE79F1A7-F685-4E28-8B91-8176F1610DFF}" srcOrd="0" destOrd="0" presId="urn:microsoft.com/office/officeart/2005/8/layout/orgChart1"/>
    <dgm:cxn modelId="{0E2B3314-0825-4C73-A061-48D8BC1E5EFA}" type="presParOf" srcId="{D1E26B21-D595-40CA-AC5A-F222B5EED629}" destId="{A8F0869D-81CB-4D7D-B827-93AFD4CF6575}" srcOrd="1" destOrd="0" presId="urn:microsoft.com/office/officeart/2005/8/layout/orgChart1"/>
    <dgm:cxn modelId="{8B646392-736D-4A18-9218-9E6735B01A69}" type="presParOf" srcId="{21B2B463-A281-4FD1-9B9D-23545C142DFA}" destId="{14B1F3CC-A942-4591-94FE-E40318F26295}" srcOrd="1" destOrd="0" presId="urn:microsoft.com/office/officeart/2005/8/layout/orgChart1"/>
    <dgm:cxn modelId="{DBEAB6BC-887C-4163-9F10-6B129FC6E5CB}" type="presParOf" srcId="{14B1F3CC-A942-4591-94FE-E40318F26295}" destId="{89476825-909B-41F3-A87B-3FFDCCD800BF}" srcOrd="0" destOrd="0" presId="urn:microsoft.com/office/officeart/2005/8/layout/orgChart1"/>
    <dgm:cxn modelId="{AB38A5FC-B4CF-446E-B00A-8A4EB9E64AFD}" type="presParOf" srcId="{14B1F3CC-A942-4591-94FE-E40318F26295}" destId="{2316B3A7-670F-47F3-8E06-90667DF5C5FB}" srcOrd="1" destOrd="0" presId="urn:microsoft.com/office/officeart/2005/8/layout/orgChart1"/>
    <dgm:cxn modelId="{F29E7D40-1813-4DE1-AB47-9088D5CBD511}" type="presParOf" srcId="{2316B3A7-670F-47F3-8E06-90667DF5C5FB}" destId="{FEC15C9A-1EF6-4445-B0A2-0B7CC482E61C}" srcOrd="0" destOrd="0" presId="urn:microsoft.com/office/officeart/2005/8/layout/orgChart1"/>
    <dgm:cxn modelId="{2D14A204-EC12-426D-90B8-3287B339C34E}" type="presParOf" srcId="{FEC15C9A-1EF6-4445-B0A2-0B7CC482E61C}" destId="{BB3B86CF-0E60-410B-A678-567BAA6BA0E6}" srcOrd="0" destOrd="0" presId="urn:microsoft.com/office/officeart/2005/8/layout/orgChart1"/>
    <dgm:cxn modelId="{B1DE00E3-70CA-40FD-AA4E-75EE5F36DBB7}" type="presParOf" srcId="{FEC15C9A-1EF6-4445-B0A2-0B7CC482E61C}" destId="{5288120E-4524-4D4F-B57A-70D004E5FD91}" srcOrd="1" destOrd="0" presId="urn:microsoft.com/office/officeart/2005/8/layout/orgChart1"/>
    <dgm:cxn modelId="{6E350D18-18D4-451C-993C-57D542CAA182}" type="presParOf" srcId="{2316B3A7-670F-47F3-8E06-90667DF5C5FB}" destId="{EA24A1D4-6501-4B35-80B5-AA5714951028}" srcOrd="1" destOrd="0" presId="urn:microsoft.com/office/officeart/2005/8/layout/orgChart1"/>
    <dgm:cxn modelId="{AD5239CB-6D03-4408-994C-4C44F92A6C6E}" type="presParOf" srcId="{2316B3A7-670F-47F3-8E06-90667DF5C5FB}" destId="{9E002F47-2FF6-4A08-AC42-11A2DF359A2B}" srcOrd="2" destOrd="0" presId="urn:microsoft.com/office/officeart/2005/8/layout/orgChart1"/>
    <dgm:cxn modelId="{1FD1E925-4C5D-4733-9C27-A06F1A447357}" type="presParOf" srcId="{21B2B463-A281-4FD1-9B9D-23545C142DFA}" destId="{47271745-7183-4464-B19B-41163FBC1A7E}" srcOrd="2" destOrd="0" presId="urn:microsoft.com/office/officeart/2005/8/layout/orgChart1"/>
    <dgm:cxn modelId="{4600A262-B94A-44AD-B5E5-ADDE083979A4}" type="presParOf" srcId="{49F5A7C7-7330-4625-8346-64CB5DAC40B0}" destId="{9C9E01A2-9ED4-4AD5-9C07-9FDD7524DC4F}" srcOrd="2" destOrd="0" presId="urn:microsoft.com/office/officeart/2005/8/layout/orgChart1"/>
    <dgm:cxn modelId="{B16E2255-71EE-4AB0-983E-D6553E3ED058}" type="presParOf" srcId="{49F5A7C7-7330-4625-8346-64CB5DAC40B0}" destId="{BC5FDE60-8675-4B28-99D8-ABD5FA13E395}" srcOrd="3" destOrd="0" presId="urn:microsoft.com/office/officeart/2005/8/layout/orgChart1"/>
    <dgm:cxn modelId="{872741D3-7326-4CE6-9C6F-60F83641DC24}" type="presParOf" srcId="{BC5FDE60-8675-4B28-99D8-ABD5FA13E395}" destId="{9BF0C5D6-4B8E-4EF0-8D45-B0E83DB62B23}" srcOrd="0" destOrd="0" presId="urn:microsoft.com/office/officeart/2005/8/layout/orgChart1"/>
    <dgm:cxn modelId="{312A38C4-5FDA-4DA6-B242-7874283A2E0A}" type="presParOf" srcId="{9BF0C5D6-4B8E-4EF0-8D45-B0E83DB62B23}" destId="{7A8096E4-25A0-4C24-862F-8D8820A81926}" srcOrd="0" destOrd="0" presId="urn:microsoft.com/office/officeart/2005/8/layout/orgChart1"/>
    <dgm:cxn modelId="{E4963D10-096E-460C-8101-51DD838FF0C7}" type="presParOf" srcId="{9BF0C5D6-4B8E-4EF0-8D45-B0E83DB62B23}" destId="{83B497E2-21D0-4A8E-8557-123AFCDA825B}" srcOrd="1" destOrd="0" presId="urn:microsoft.com/office/officeart/2005/8/layout/orgChart1"/>
    <dgm:cxn modelId="{1E251606-CBCE-4A62-90B0-85CA36D9861E}" type="presParOf" srcId="{BC5FDE60-8675-4B28-99D8-ABD5FA13E395}" destId="{8EDAB140-9EA1-4073-97CF-D3FDF557D052}" srcOrd="1" destOrd="0" presId="urn:microsoft.com/office/officeart/2005/8/layout/orgChart1"/>
    <dgm:cxn modelId="{9F2BB9D3-2563-42CF-B539-E80FE77673BE}" type="presParOf" srcId="{8EDAB140-9EA1-4073-97CF-D3FDF557D052}" destId="{A15129A4-2953-4E08-A227-C79DE7632146}" srcOrd="0" destOrd="0" presId="urn:microsoft.com/office/officeart/2005/8/layout/orgChart1"/>
    <dgm:cxn modelId="{70C7EE1F-F946-4627-8504-F84BF1AB792A}" type="presParOf" srcId="{8EDAB140-9EA1-4073-97CF-D3FDF557D052}" destId="{A7336BB9-841F-46A2-8D6D-003ADAE83ACB}" srcOrd="1" destOrd="0" presId="urn:microsoft.com/office/officeart/2005/8/layout/orgChart1"/>
    <dgm:cxn modelId="{A56A81DF-9FFA-42D0-B92B-2746432C6C37}" type="presParOf" srcId="{A7336BB9-841F-46A2-8D6D-003ADAE83ACB}" destId="{597CE9E9-1B3F-45E7-B0A5-AB77213D0247}" srcOrd="0" destOrd="0" presId="urn:microsoft.com/office/officeart/2005/8/layout/orgChart1"/>
    <dgm:cxn modelId="{740EEBB6-ECD4-431E-8E45-49AC32730460}" type="presParOf" srcId="{597CE9E9-1B3F-45E7-B0A5-AB77213D0247}" destId="{17DF140F-49E6-4AF6-8877-55D3417F330A}" srcOrd="0" destOrd="0" presId="urn:microsoft.com/office/officeart/2005/8/layout/orgChart1"/>
    <dgm:cxn modelId="{E8D379C8-2477-415A-8EA7-A91FAF1C1D96}" type="presParOf" srcId="{597CE9E9-1B3F-45E7-B0A5-AB77213D0247}" destId="{5115D697-D50C-41E7-A185-8C05C5C3102B}" srcOrd="1" destOrd="0" presId="urn:microsoft.com/office/officeart/2005/8/layout/orgChart1"/>
    <dgm:cxn modelId="{33709B87-55A6-4775-B936-1181233E7D60}" type="presParOf" srcId="{A7336BB9-841F-46A2-8D6D-003ADAE83ACB}" destId="{06EDC8E5-6A1A-4C36-8F51-A5E42BC56B25}" srcOrd="1" destOrd="0" presId="urn:microsoft.com/office/officeart/2005/8/layout/orgChart1"/>
    <dgm:cxn modelId="{3DF4FF3C-91F0-46A3-B178-BC6EAAC9C3BB}" type="presParOf" srcId="{A7336BB9-841F-46A2-8D6D-003ADAE83ACB}" destId="{6421C580-9951-4D7D-9FF2-D4B90C0E8BAF}" srcOrd="2" destOrd="0" presId="urn:microsoft.com/office/officeart/2005/8/layout/orgChart1"/>
    <dgm:cxn modelId="{839B3648-87C1-47B7-BB61-E492D41BB0C4}" type="presParOf" srcId="{BC5FDE60-8675-4B28-99D8-ABD5FA13E395}" destId="{778F3CB7-7D62-4EDA-9DD3-982A5A42F522}" srcOrd="2" destOrd="0" presId="urn:microsoft.com/office/officeart/2005/8/layout/orgChart1"/>
    <dgm:cxn modelId="{08E70407-F77C-4BA3-AED7-5A98F4C42062}" type="presParOf" srcId="{49F5A7C7-7330-4625-8346-64CB5DAC40B0}" destId="{B8B7F95F-C7A7-4F9E-B3F3-BE3BBD18D167}" srcOrd="4" destOrd="0" presId="urn:microsoft.com/office/officeart/2005/8/layout/orgChart1"/>
    <dgm:cxn modelId="{61D01B4B-F000-48ED-9477-84F2C08F0B10}" type="presParOf" srcId="{49F5A7C7-7330-4625-8346-64CB5DAC40B0}" destId="{9B0045C6-F4D9-4E85-A0EA-226D30508997}" srcOrd="5" destOrd="0" presId="urn:microsoft.com/office/officeart/2005/8/layout/orgChart1"/>
    <dgm:cxn modelId="{BBEC2894-F3E1-48D2-B4FA-F3A15D3848E9}" type="presParOf" srcId="{9B0045C6-F4D9-4E85-A0EA-226D30508997}" destId="{4107BF06-9A1E-4EED-B311-0A73CE9A1B9A}" srcOrd="0" destOrd="0" presId="urn:microsoft.com/office/officeart/2005/8/layout/orgChart1"/>
    <dgm:cxn modelId="{32B61E43-94C1-43EF-AECE-BBD1F4E28135}" type="presParOf" srcId="{4107BF06-9A1E-4EED-B311-0A73CE9A1B9A}" destId="{6A2D30E1-5682-4AC2-ACED-F81D2FD2B563}" srcOrd="0" destOrd="0" presId="urn:microsoft.com/office/officeart/2005/8/layout/orgChart1"/>
    <dgm:cxn modelId="{96C90A6F-B6D9-440D-9FEE-46A2BC76F589}" type="presParOf" srcId="{4107BF06-9A1E-4EED-B311-0A73CE9A1B9A}" destId="{D40ECB20-8B78-451A-B2CA-BCE43076C024}" srcOrd="1" destOrd="0" presId="urn:microsoft.com/office/officeart/2005/8/layout/orgChart1"/>
    <dgm:cxn modelId="{8F5406C4-5828-4C86-8693-E9A1E49BC937}" type="presParOf" srcId="{9B0045C6-F4D9-4E85-A0EA-226D30508997}" destId="{F11E0A90-F6EE-4111-88F8-D56AE52A7934}" srcOrd="1" destOrd="0" presId="urn:microsoft.com/office/officeart/2005/8/layout/orgChart1"/>
    <dgm:cxn modelId="{8FD2839C-CE64-4E6A-93E8-BA28405BFFFB}" type="presParOf" srcId="{F11E0A90-F6EE-4111-88F8-D56AE52A7934}" destId="{306E93B2-1B6C-4A66-A494-D162E8F803D2}" srcOrd="0" destOrd="0" presId="urn:microsoft.com/office/officeart/2005/8/layout/orgChart1"/>
    <dgm:cxn modelId="{C136D807-5757-43D0-9FD3-9DEE5464B752}" type="presParOf" srcId="{F11E0A90-F6EE-4111-88F8-D56AE52A7934}" destId="{82E711B9-B5FE-46BB-860C-8637520151E2}" srcOrd="1" destOrd="0" presId="urn:microsoft.com/office/officeart/2005/8/layout/orgChart1"/>
    <dgm:cxn modelId="{E0A05D8D-356D-4081-9024-89A602BF0FF0}" type="presParOf" srcId="{82E711B9-B5FE-46BB-860C-8637520151E2}" destId="{987FE1F6-7F81-41B5-AD3C-FE6D649879C5}" srcOrd="0" destOrd="0" presId="urn:microsoft.com/office/officeart/2005/8/layout/orgChart1"/>
    <dgm:cxn modelId="{49B20907-77E9-42B7-8AC3-5AA7ABAB27AF}" type="presParOf" srcId="{987FE1F6-7F81-41B5-AD3C-FE6D649879C5}" destId="{FCB929CC-0350-489F-A607-3AC25C674D92}" srcOrd="0" destOrd="0" presId="urn:microsoft.com/office/officeart/2005/8/layout/orgChart1"/>
    <dgm:cxn modelId="{F56CB47C-6302-4D57-9C6C-413796AE2C94}" type="presParOf" srcId="{987FE1F6-7F81-41B5-AD3C-FE6D649879C5}" destId="{860BF087-9E5A-4707-9A71-1B9A9852EB5C}" srcOrd="1" destOrd="0" presId="urn:microsoft.com/office/officeart/2005/8/layout/orgChart1"/>
    <dgm:cxn modelId="{754BD616-FC43-489A-80EC-BE07AA398309}" type="presParOf" srcId="{82E711B9-B5FE-46BB-860C-8637520151E2}" destId="{63F307AF-725A-4B31-9A76-60AEA6B18696}" srcOrd="1" destOrd="0" presId="urn:microsoft.com/office/officeart/2005/8/layout/orgChart1"/>
    <dgm:cxn modelId="{45FB5FAC-F757-4B2A-B462-DF4C038ED0C5}" type="presParOf" srcId="{82E711B9-B5FE-46BB-860C-8637520151E2}" destId="{703FFE76-4FB5-4997-9335-9361EF9EE1A0}" srcOrd="2" destOrd="0" presId="urn:microsoft.com/office/officeart/2005/8/layout/orgChart1"/>
    <dgm:cxn modelId="{75123DCD-40B0-46FC-916D-870786B6B316}" type="presParOf" srcId="{9B0045C6-F4D9-4E85-A0EA-226D30508997}" destId="{718FF4E0-C015-4AE4-9E18-84BFB8DBF340}" srcOrd="2" destOrd="0" presId="urn:microsoft.com/office/officeart/2005/8/layout/orgChart1"/>
    <dgm:cxn modelId="{37180D26-D570-4CD2-B7AD-5F6944C06753}" type="presParOf" srcId="{DDDE3B6A-5E90-4CB2-AF37-4807BF401635}" destId="{636D434E-056D-4682-883E-4B89726A87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E93B2-1B6C-4A66-A494-D162E8F803D2}">
      <dsp:nvSpPr>
        <dsp:cNvPr id="0" name=""/>
        <dsp:cNvSpPr/>
      </dsp:nvSpPr>
      <dsp:spPr>
        <a:xfrm>
          <a:off x="5575985" y="1854318"/>
          <a:ext cx="141253" cy="885183"/>
        </a:xfrm>
        <a:custGeom>
          <a:avLst/>
          <a:gdLst/>
          <a:ahLst/>
          <a:cxnLst/>
          <a:rect l="0" t="0" r="0" b="0"/>
          <a:pathLst>
            <a:path>
              <a:moveTo>
                <a:pt x="141253" y="0"/>
              </a:moveTo>
              <a:lnTo>
                <a:pt x="0" y="8851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7F95F-C7A7-4F9E-B3F3-BE3BBD18D167}">
      <dsp:nvSpPr>
        <dsp:cNvPr id="0" name=""/>
        <dsp:cNvSpPr/>
      </dsp:nvSpPr>
      <dsp:spPr>
        <a:xfrm>
          <a:off x="3961786" y="767278"/>
          <a:ext cx="2367870" cy="321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59"/>
              </a:lnTo>
              <a:lnTo>
                <a:pt x="2367870" y="160759"/>
              </a:lnTo>
              <a:lnTo>
                <a:pt x="2367870" y="3215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129A4-2953-4E08-A227-C79DE7632146}">
      <dsp:nvSpPr>
        <dsp:cNvPr id="0" name=""/>
        <dsp:cNvSpPr/>
      </dsp:nvSpPr>
      <dsp:spPr>
        <a:xfrm>
          <a:off x="3231180" y="1854318"/>
          <a:ext cx="153104" cy="871598"/>
        </a:xfrm>
        <a:custGeom>
          <a:avLst/>
          <a:gdLst/>
          <a:ahLst/>
          <a:cxnLst/>
          <a:rect l="0" t="0" r="0" b="0"/>
          <a:pathLst>
            <a:path>
              <a:moveTo>
                <a:pt x="153104" y="0"/>
              </a:moveTo>
              <a:lnTo>
                <a:pt x="0" y="8715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E01A2-9ED4-4AD5-9C07-9FDD7524DC4F}">
      <dsp:nvSpPr>
        <dsp:cNvPr id="0" name=""/>
        <dsp:cNvSpPr/>
      </dsp:nvSpPr>
      <dsp:spPr>
        <a:xfrm>
          <a:off x="3916066" y="767278"/>
          <a:ext cx="91440" cy="321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759"/>
              </a:lnTo>
              <a:lnTo>
                <a:pt x="80635" y="160759"/>
              </a:lnTo>
              <a:lnTo>
                <a:pt x="80635" y="3215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76825-909B-41F3-A87B-3FFDCCD800BF}">
      <dsp:nvSpPr>
        <dsp:cNvPr id="0" name=""/>
        <dsp:cNvSpPr/>
      </dsp:nvSpPr>
      <dsp:spPr>
        <a:xfrm>
          <a:off x="832100" y="1824233"/>
          <a:ext cx="189512" cy="890560"/>
        </a:xfrm>
        <a:custGeom>
          <a:avLst/>
          <a:gdLst/>
          <a:ahLst/>
          <a:cxnLst/>
          <a:rect l="0" t="0" r="0" b="0"/>
          <a:pathLst>
            <a:path>
              <a:moveTo>
                <a:pt x="189512" y="0"/>
              </a:moveTo>
              <a:lnTo>
                <a:pt x="0" y="890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854B0-8B71-49B1-A7E5-673C6586C3A7}">
      <dsp:nvSpPr>
        <dsp:cNvPr id="0" name=""/>
        <dsp:cNvSpPr/>
      </dsp:nvSpPr>
      <dsp:spPr>
        <a:xfrm>
          <a:off x="1634029" y="767278"/>
          <a:ext cx="2327756" cy="291433"/>
        </a:xfrm>
        <a:custGeom>
          <a:avLst/>
          <a:gdLst/>
          <a:ahLst/>
          <a:cxnLst/>
          <a:rect l="0" t="0" r="0" b="0"/>
          <a:pathLst>
            <a:path>
              <a:moveTo>
                <a:pt x="2327756" y="0"/>
              </a:moveTo>
              <a:lnTo>
                <a:pt x="2327756" y="130674"/>
              </a:lnTo>
              <a:lnTo>
                <a:pt x="0" y="130674"/>
              </a:lnTo>
              <a:lnTo>
                <a:pt x="0" y="291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AE1A8-4E2B-4BA8-B625-2CC2B4753930}">
      <dsp:nvSpPr>
        <dsp:cNvPr id="0" name=""/>
        <dsp:cNvSpPr/>
      </dsp:nvSpPr>
      <dsp:spPr>
        <a:xfrm>
          <a:off x="3196265" y="1758"/>
          <a:ext cx="1531041" cy="76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Квантовые алгоритмы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96265" y="1758"/>
        <a:ext cx="1531041" cy="765520"/>
      </dsp:txXfrm>
    </dsp:sp>
    <dsp:sp modelId="{FE79F1A7-F685-4E28-8B91-8176F1610DFF}">
      <dsp:nvSpPr>
        <dsp:cNvPr id="0" name=""/>
        <dsp:cNvSpPr/>
      </dsp:nvSpPr>
      <dsp:spPr>
        <a:xfrm>
          <a:off x="868508" y="1058712"/>
          <a:ext cx="1531041" cy="76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Алгоритм </a:t>
          </a:r>
          <a:r>
            <a:rPr lang="ru-RU" sz="1800" kern="1200" dirty="0" err="1" smtClean="0">
              <a:solidFill>
                <a:schemeClr val="tx1"/>
              </a:solidFill>
            </a:rPr>
            <a:t>Шора</a:t>
          </a:r>
          <a:endParaRPr lang="ru-RU" sz="1800" kern="1200" dirty="0" smtClean="0">
            <a:solidFill>
              <a:schemeClr val="tx1"/>
            </a:solidFill>
          </a:endParaRPr>
        </a:p>
      </dsp:txBody>
      <dsp:txXfrm>
        <a:off x="868508" y="1058712"/>
        <a:ext cx="1531041" cy="765520"/>
      </dsp:txXfrm>
    </dsp:sp>
    <dsp:sp modelId="{BB3B86CF-0E60-410B-A678-567BAA6BA0E6}">
      <dsp:nvSpPr>
        <dsp:cNvPr id="0" name=""/>
        <dsp:cNvSpPr/>
      </dsp:nvSpPr>
      <dsp:spPr>
        <a:xfrm>
          <a:off x="832100" y="2094347"/>
          <a:ext cx="2081266" cy="1240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Разложение числа на простые множители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832100" y="2094347"/>
        <a:ext cx="2081266" cy="1240893"/>
      </dsp:txXfrm>
    </dsp:sp>
    <dsp:sp modelId="{7A8096E4-25A0-4C24-862F-8D8820A81926}">
      <dsp:nvSpPr>
        <dsp:cNvPr id="0" name=""/>
        <dsp:cNvSpPr/>
      </dsp:nvSpPr>
      <dsp:spPr>
        <a:xfrm>
          <a:off x="3231180" y="1088797"/>
          <a:ext cx="1531041" cy="76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Алгоритм </a:t>
          </a:r>
          <a:r>
            <a:rPr lang="ru-RU" sz="1800" kern="1200" dirty="0" err="1" smtClean="0">
              <a:solidFill>
                <a:schemeClr val="tx1"/>
              </a:solidFill>
            </a:rPr>
            <a:t>Гровера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31180" y="1088797"/>
        <a:ext cx="1531041" cy="765520"/>
      </dsp:txXfrm>
    </dsp:sp>
    <dsp:sp modelId="{17DF140F-49E6-4AF6-8877-55D3417F330A}">
      <dsp:nvSpPr>
        <dsp:cNvPr id="0" name=""/>
        <dsp:cNvSpPr/>
      </dsp:nvSpPr>
      <dsp:spPr>
        <a:xfrm>
          <a:off x="3231180" y="2121653"/>
          <a:ext cx="2011436" cy="1208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Быстрый поиск в неупорядоченной базе данных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231180" y="2121653"/>
        <a:ext cx="2011436" cy="1208527"/>
      </dsp:txXfrm>
    </dsp:sp>
    <dsp:sp modelId="{6A2D30E1-5682-4AC2-ACED-F81D2FD2B563}">
      <dsp:nvSpPr>
        <dsp:cNvPr id="0" name=""/>
        <dsp:cNvSpPr/>
      </dsp:nvSpPr>
      <dsp:spPr>
        <a:xfrm>
          <a:off x="5564135" y="1088797"/>
          <a:ext cx="1531041" cy="765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Алгоритм </a:t>
          </a:r>
          <a:r>
            <a:rPr lang="ru-RU" sz="1800" kern="1200" dirty="0" err="1" smtClean="0">
              <a:solidFill>
                <a:schemeClr val="tx1"/>
              </a:solidFill>
            </a:rPr>
            <a:t>Дойча-Йожи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564135" y="1088797"/>
        <a:ext cx="1531041" cy="765520"/>
      </dsp:txXfrm>
    </dsp:sp>
    <dsp:sp modelId="{FCB929CC-0350-489F-A607-3AC25C674D92}">
      <dsp:nvSpPr>
        <dsp:cNvPr id="0" name=""/>
        <dsp:cNvSpPr/>
      </dsp:nvSpPr>
      <dsp:spPr>
        <a:xfrm>
          <a:off x="5575985" y="2121293"/>
          <a:ext cx="1830053" cy="1236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Определение постоянности/сбалансированности функции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575985" y="2121293"/>
        <a:ext cx="1830053" cy="1236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1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8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5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70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9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3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3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8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4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57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FBD4-FCC9-4A56-AEDC-4F0C6B2E787F}" type="datetimeFigureOut">
              <a:rPr lang="ru-RU" smtClean="0"/>
              <a:t>03.06.2026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A2BE-68CB-486B-8FB9-18B37FC83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47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FD0CFBD4-FCC9-4A56-AEDC-4F0C6B2E787F}" type="datetimeFigureOut">
              <a:rPr lang="ru-RU" smtClean="0"/>
              <a:pPr/>
              <a:t>03.06.2026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BF6A2BE-68CB-486B-8FB9-18B37FC839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8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8072" y="639383"/>
            <a:ext cx="6208776" cy="296265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Квантовый компьютер: как работает и зачем нужен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3016" y="3602038"/>
            <a:ext cx="5376672" cy="2908490"/>
          </a:xfrm>
        </p:spPr>
        <p:txBody>
          <a:bodyPr>
            <a:noAutofit/>
          </a:bodyPr>
          <a:lstStyle/>
          <a:p>
            <a:r>
              <a:rPr lang="ru-RU" sz="1800" dirty="0" smtClean="0"/>
              <a:t>• </a:t>
            </a:r>
            <a:r>
              <a:rPr lang="ru-RU" dirty="0" err="1" smtClean="0"/>
              <a:t>Кубиты</a:t>
            </a:r>
            <a:r>
              <a:rPr lang="ru-RU" dirty="0" smtClean="0"/>
              <a:t>, суперпозиция и запутанность</a:t>
            </a:r>
          </a:p>
          <a:p>
            <a:r>
              <a:rPr lang="ru-RU" dirty="0" smtClean="0"/>
              <a:t>• Что умеют квантовые компьютеры сегодня и что обещают завтра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5" y="882869"/>
            <a:ext cx="5233371" cy="489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Содержимое 2"/>
          <p:cNvSpPr>
            <a:spLocks noGrp="1"/>
          </p:cNvSpPr>
          <p:nvPr>
            <p:ph idx="1"/>
          </p:nvPr>
        </p:nvSpPr>
        <p:spPr>
          <a:xfrm>
            <a:off x="1087820" y="515006"/>
            <a:ext cx="6705600" cy="55047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cs typeface="Times New Roman" panose="02020603050405020304" pitchFamily="18" charset="0"/>
              </a:rPr>
              <a:t>Теоретические модели квантового компьютера:</a:t>
            </a:r>
          </a:p>
          <a:p>
            <a:endParaRPr lang="ru-RU" sz="2400" b="1" dirty="0"/>
          </a:p>
          <a:p>
            <a:r>
              <a:rPr lang="ru-RU" sz="2400" dirty="0">
                <a:cs typeface="Times New Roman" panose="02020603050405020304" pitchFamily="18" charset="0"/>
              </a:rPr>
              <a:t>Компьютер на основе молекул органических жидкостей и методов ядерно-магнитном резонанса для управления </a:t>
            </a:r>
            <a:r>
              <a:rPr lang="ru-RU" sz="2400" dirty="0" err="1">
                <a:cs typeface="Times New Roman" panose="02020603050405020304" pitchFamily="18" charset="0"/>
              </a:rPr>
              <a:t>кубитами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На </a:t>
            </a:r>
            <a:r>
              <a:rPr lang="ru-RU" sz="2400" dirty="0">
                <a:cs typeface="Times New Roman" panose="02020603050405020304" pitchFamily="18" charset="0"/>
              </a:rPr>
              <a:t>основе ионов, захваченных ионными ловушками;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На </a:t>
            </a:r>
            <a:r>
              <a:rPr lang="ru-RU" sz="2400" dirty="0">
                <a:cs typeface="Times New Roman" panose="02020603050405020304" pitchFamily="18" charset="0"/>
              </a:rPr>
              <a:t>основе зарядовых состояний </a:t>
            </a:r>
            <a:r>
              <a:rPr lang="ru-RU" sz="2400" dirty="0" err="1">
                <a:cs typeface="Times New Roman" panose="02020603050405020304" pitchFamily="18" charset="0"/>
              </a:rPr>
              <a:t>куперовских</a:t>
            </a:r>
            <a:r>
              <a:rPr lang="ru-RU" sz="2400" dirty="0">
                <a:cs typeface="Times New Roman" panose="02020603050405020304" pitchFamily="18" charset="0"/>
              </a:rPr>
              <a:t> пар;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На </a:t>
            </a:r>
            <a:r>
              <a:rPr lang="ru-RU" sz="2400" dirty="0">
                <a:cs typeface="Times New Roman" panose="02020603050405020304" pitchFamily="18" charset="0"/>
              </a:rPr>
              <a:t>основе миниатюрных сверхпроводимых колец;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Компьютер </a:t>
            </a:r>
            <a:r>
              <a:rPr lang="ru-RU" sz="2400" dirty="0">
                <a:cs typeface="Times New Roman" panose="02020603050405020304" pitchFamily="18" charset="0"/>
              </a:rPr>
              <a:t>на твердом теле.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9715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326" y="604345"/>
            <a:ext cx="3681707" cy="271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4373" y="3452189"/>
            <a:ext cx="2567611" cy="2567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70" name="TextBox 12"/>
          <p:cNvSpPr txBox="1"/>
          <p:nvPr/>
        </p:nvSpPr>
        <p:spPr>
          <a:xfrm>
            <a:off x="8458200" y="601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«Сердце» квантового компьютера из 7 </a:t>
            </a:r>
            <a:r>
              <a:rPr lang="ru-RU" sz="14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кубит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1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Что квантовые компьютеры уже умеют?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• 2019 г., </a:t>
            </a:r>
            <a:r>
              <a:rPr lang="ru-RU" sz="1800" dirty="0" err="1" smtClean="0"/>
              <a:t>Google</a:t>
            </a:r>
            <a:r>
              <a:rPr lang="ru-RU" sz="1800" dirty="0" smtClean="0"/>
              <a:t>: «квантовое превосходство» — задача за 200 секунд (суперкомпьютеру нужно 10 000 лет)</a:t>
            </a:r>
          </a:p>
          <a:p>
            <a:pPr marL="0" indent="0">
              <a:buNone/>
            </a:pPr>
            <a:r>
              <a:rPr lang="ru-RU" sz="1800" dirty="0" smtClean="0"/>
              <a:t>• Моделирование молекул: точный расчёт энергии простых молекул (</a:t>
            </a:r>
            <a:r>
              <a:rPr lang="ru-RU" sz="1800" dirty="0" err="1" smtClean="0"/>
              <a:t>LiH</a:t>
            </a:r>
            <a:r>
              <a:rPr lang="ru-RU" sz="1800" dirty="0" smtClean="0"/>
              <a:t>, </a:t>
            </a:r>
            <a:r>
              <a:rPr lang="ru-RU" sz="1800" dirty="0" err="1" smtClean="0"/>
              <a:t>BeH</a:t>
            </a:r>
            <a:r>
              <a:rPr lang="ru-RU" sz="1800" dirty="0" smtClean="0"/>
              <a:t>?)</a:t>
            </a:r>
          </a:p>
          <a:p>
            <a:pPr marL="0" indent="0">
              <a:buNone/>
            </a:pPr>
            <a:r>
              <a:rPr lang="ru-RU" sz="1800" dirty="0" smtClean="0"/>
              <a:t>• NISQ-эра (шумные промежуточные устройства): 50–100 </a:t>
            </a:r>
            <a:r>
              <a:rPr lang="ru-RU" sz="1800" dirty="0" err="1" smtClean="0"/>
              <a:t>кубитов</a:t>
            </a:r>
            <a:r>
              <a:rPr lang="ru-RU" sz="1800" dirty="0" smtClean="0"/>
              <a:t>, много ошибок, но эксперименты возможны</a:t>
            </a:r>
          </a:p>
          <a:p>
            <a:pPr marL="0" indent="0">
              <a:buNone/>
            </a:pPr>
            <a:r>
              <a:rPr lang="ru-RU" sz="1800" dirty="0" smtClean="0"/>
              <a:t>Пока нет универсального квантового компьютера, но специализированные прототипы работают.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9800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Квантовые компьютеры сегодня</a:t>
            </a:r>
          </a:p>
        </p:txBody>
      </p:sp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69232"/>
            <a:ext cx="2941654" cy="20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16" y="4108681"/>
            <a:ext cx="2824607" cy="18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971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49104" y="1507273"/>
            <a:ext cx="2017986" cy="2875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74" name="TextBox 8"/>
          <p:cNvSpPr txBox="1"/>
          <p:nvPr/>
        </p:nvSpPr>
        <p:spPr>
          <a:xfrm>
            <a:off x="3900482" y="4271250"/>
            <a:ext cx="526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2007 г. -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Канадская компания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D-Wave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заявила о создании первого в истории образца коммерческого квантового компьютера, состоящего из 16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информация об этом устройстве не отвечала строгим требованиям точного научного сообщения; новость не получила научного признания.</a:t>
            </a:r>
          </a:p>
        </p:txBody>
      </p:sp>
      <p:sp>
        <p:nvSpPr>
          <p:cNvPr id="1048675" name="TextBox 9"/>
          <p:cNvSpPr txBox="1"/>
          <p:nvPr/>
        </p:nvSpPr>
        <p:spPr>
          <a:xfrm>
            <a:off x="4519448" y="1576552"/>
            <a:ext cx="417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корпорация IBM создала управляемый ядерно-магнитным резонансом (ЯМР) квантовый компьютер 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кубит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реализующий факторизацию числа 15 посредством алгоритма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16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Квантовые компьютеры сегодня</a:t>
            </a:r>
          </a:p>
        </p:txBody>
      </p:sp>
      <p:sp>
        <p:nvSpPr>
          <p:cNvPr id="1048677" name="Содержимое 2"/>
          <p:cNvSpPr>
            <a:spLocks noGrp="1"/>
          </p:cNvSpPr>
          <p:nvPr>
            <p:ph idx="1"/>
          </p:nvPr>
        </p:nvSpPr>
        <p:spPr>
          <a:xfrm>
            <a:off x="633248" y="1666494"/>
            <a:ext cx="7315200" cy="1857375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 2009 г. - Создана модель программируемого квантового процессора.</a:t>
            </a:r>
          </a:p>
          <a:p>
            <a:pPr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Физики из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института стандартов и технологий (США)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реализовали обширный набор «программ» на базе двух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кубит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представленных ионами бериллия.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468" y="505288"/>
            <a:ext cx="2314903" cy="345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78" name="TextBox 6"/>
          <p:cNvSpPr txBox="1"/>
          <p:nvPr/>
        </p:nvSpPr>
        <p:spPr>
          <a:xfrm>
            <a:off x="4038600" y="440055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2010 г. - Примитивный квантовый компьютер был использован для расчета энергии молекулы водорода.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Физикам из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Гарвардского университета (США)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</a:t>
            </a:r>
            <a:r>
              <a:rPr lang="ru-RU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Квинсленда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(Австралия)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реализовать алгоритм вычисления энергии основного и возбужденных состояний молекулы Н</a:t>
            </a:r>
            <a:r>
              <a:rPr lang="ru-RU" sz="17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задействовав в экспериментах всего два фотонных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кубита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25902"/>
            <a:ext cx="2511972" cy="251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1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Главные ограничения (почему не панацея)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53352" y="1773074"/>
            <a:ext cx="5570482" cy="478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• </a:t>
            </a:r>
            <a:r>
              <a:rPr lang="ru-RU" sz="1800" dirty="0" err="1" smtClean="0"/>
              <a:t>Декогеренция</a:t>
            </a:r>
            <a:r>
              <a:rPr lang="ru-RU" sz="1800" dirty="0" smtClean="0"/>
              <a:t>: </a:t>
            </a:r>
            <a:r>
              <a:rPr lang="ru-RU" sz="1800" dirty="0" err="1" smtClean="0"/>
              <a:t>кубиты</a:t>
            </a:r>
            <a:r>
              <a:rPr lang="ru-RU" sz="1800" dirty="0" smtClean="0"/>
              <a:t> теряют квантовые свойства от малейшего шума (температура, вибрации)</a:t>
            </a:r>
          </a:p>
          <a:p>
            <a:pPr marL="0" indent="0">
              <a:buNone/>
            </a:pPr>
            <a:r>
              <a:rPr lang="ru-RU" sz="1800" dirty="0" smtClean="0"/>
              <a:t>• Нужны дорогие системы охлаждения до 0,015 К (холоднее космоса)</a:t>
            </a:r>
          </a:p>
          <a:p>
            <a:pPr marL="0" indent="0">
              <a:buNone/>
            </a:pPr>
            <a:r>
              <a:rPr lang="ru-RU" sz="1800" dirty="0" smtClean="0"/>
              <a:t>• Не ускоряет всё подряд: для офисных задач, интернета, игр обычные компьютеры эффективнее</a:t>
            </a:r>
          </a:p>
          <a:p>
            <a:pPr marL="0" indent="0">
              <a:buNone/>
            </a:pPr>
            <a:r>
              <a:rPr lang="ru-RU" sz="1800" dirty="0" smtClean="0"/>
              <a:t>• Это скорее специализированный сопроцессор для химии, криптографии, оптимизации и ИИ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1" y="1690688"/>
            <a:ext cx="5605189" cy="31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6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Перспективы и выводы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Что нас ждёт через 10–15 лет?</a:t>
            </a:r>
          </a:p>
          <a:p>
            <a:pPr marL="0" indent="0">
              <a:buNone/>
            </a:pPr>
            <a:r>
              <a:rPr lang="ru-RU" sz="1800" dirty="0" smtClean="0"/>
              <a:t>• Взлом современных шифров (RSA, ECC) — потребует нескольких миллионов </a:t>
            </a:r>
            <a:r>
              <a:rPr lang="ru-RU" sz="1800" dirty="0" err="1" smtClean="0"/>
              <a:t>кубитов</a:t>
            </a:r>
            <a:r>
              <a:rPr lang="ru-RU" sz="1800" dirty="0" smtClean="0"/>
              <a:t>, пока недостижимо</a:t>
            </a:r>
          </a:p>
          <a:p>
            <a:pPr marL="0" indent="0">
              <a:buNone/>
            </a:pPr>
            <a:r>
              <a:rPr lang="ru-RU" sz="1800" dirty="0" smtClean="0"/>
              <a:t>• Создание новых лекарств и сверхпроводников — моделирование молекул напрямую</a:t>
            </a:r>
          </a:p>
          <a:p>
            <a:pPr marL="0" indent="0">
              <a:buNone/>
            </a:pPr>
            <a:r>
              <a:rPr lang="ru-RU" sz="1800" dirty="0" smtClean="0"/>
              <a:t>• Прорывы в искусственном интеллекте (квантовое машинное обучение)</a:t>
            </a:r>
          </a:p>
          <a:p>
            <a:pPr marL="0" indent="0">
              <a:buNone/>
            </a:pPr>
            <a:r>
              <a:rPr lang="ru-RU" sz="1800" dirty="0" smtClean="0"/>
              <a:t>• Абсолютно защищённая квантовая связь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Главная идея: квантовый компьютер не магия, а закономерное развитие физики.</a:t>
            </a:r>
          </a:p>
        </p:txBody>
      </p:sp>
    </p:spTree>
    <p:extLst>
      <p:ext uri="{BB962C8B-B14F-4D97-AF65-F5344CB8AC3E}">
        <p14:creationId xmlns:p14="http://schemas.microsoft.com/office/powerpoint/2010/main" val="135181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Классический компьютер упёрся в потолок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4395952" cy="41337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• </a:t>
            </a:r>
            <a:r>
              <a:rPr lang="ru-RU" sz="2400" dirty="0" smtClean="0"/>
              <a:t>Некоторые задачи слишком сложны для обычных машин:</a:t>
            </a:r>
          </a:p>
          <a:p>
            <a:pPr marL="0" indent="0">
              <a:buNone/>
            </a:pPr>
            <a:r>
              <a:rPr lang="ru-RU" sz="2400" dirty="0" smtClean="0"/>
              <a:t>   - Перебор всех вариантов (взлом шифра, поиск маршрута)</a:t>
            </a:r>
          </a:p>
          <a:p>
            <a:pPr marL="0" indent="0">
              <a:buNone/>
            </a:pPr>
            <a:r>
              <a:rPr lang="ru-RU" sz="2400" dirty="0" smtClean="0"/>
              <a:t>   - Моделирование молекул и химических реакций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Нужен иной способ вычислений: не "0 или 1", а "0 и 1 одновременно"</a:t>
            </a:r>
            <a:endParaRPr lang="ru-RU" sz="2400" dirty="0"/>
          </a:p>
        </p:txBody>
      </p:sp>
      <p:sp>
        <p:nvSpPr>
          <p:cNvPr id="4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669" y="2169581"/>
            <a:ext cx="5163699" cy="28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6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Квантовый Компьютер</a:t>
            </a:r>
          </a:p>
        </p:txBody>
      </p:sp>
      <p:pic>
        <p:nvPicPr>
          <p:cNvPr id="2097154" name="Picture 2" descr="https://avatars.dzeninfra.ru/get-zen_doc/271828/pub_653d2c756a06345c860da4bf_653d2d70334f00434678a7a3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7948" y="1343025"/>
            <a:ext cx="7696104" cy="5137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8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>
          <a:xfrm>
            <a:off x="4076209" y="297657"/>
            <a:ext cx="8305800" cy="56356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предпосылки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32" name="Содержимое 2"/>
          <p:cNvSpPr>
            <a:spLocks noGrp="1"/>
          </p:cNvSpPr>
          <p:nvPr>
            <p:ph idx="1"/>
          </p:nvPr>
        </p:nvSpPr>
        <p:spPr>
          <a:xfrm>
            <a:off x="3665811" y="815921"/>
            <a:ext cx="7296478" cy="5410200"/>
          </a:xfrm>
        </p:spPr>
        <p:txBody>
          <a:bodyPr>
            <a:normAutofit/>
          </a:bodyPr>
          <a:lstStyle/>
          <a:p>
            <a:endParaRPr lang="ru-RU" sz="1800" b="1" dirty="0"/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1900 г.-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 Планк, открытие квантовых свойств теплового излучения;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1930-е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гг.-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венгерский математик Джон фон Нейман обратил внимание на возможность разработки квантовой логики;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1980-е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гг.-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разработки теории квантовых компьютеров (русский математик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Ю.И.Манин, американский физик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П.Бенев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английский ученый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Д.Дойч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лауреат Нобелевской премии по физике Р.Фейнман);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1994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г.-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квантовый алгоритм факторизации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П.Шора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г.-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алгоритм Л.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Гровера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г.-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Айзек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Чуанг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двухкубитный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квантовый компьютер.</a:t>
            </a: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724" y="1143000"/>
            <a:ext cx="2057400" cy="2750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48633" name="Прямоугольник 3"/>
          <p:cNvSpPr/>
          <p:nvPr/>
        </p:nvSpPr>
        <p:spPr>
          <a:xfrm>
            <a:off x="604786" y="4225787"/>
            <a:ext cx="2573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Фейнман</a:t>
            </a:r>
          </a:p>
        </p:txBody>
      </p:sp>
    </p:spTree>
    <p:extLst>
      <p:ext uri="{BB962C8B-B14F-4D97-AF65-F5344CB8AC3E}">
        <p14:creationId xmlns:p14="http://schemas.microsoft.com/office/powerpoint/2010/main" val="32672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Квантовая механика: два необычных правила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3813" y="1408119"/>
            <a:ext cx="9693166" cy="262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Суперпозиция:</a:t>
            </a:r>
            <a:r>
              <a:rPr lang="ru-RU" sz="2400" dirty="0" smtClean="0"/>
              <a:t> частица может быть в двух состояниях одновременно, пока не измерим</a:t>
            </a:r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Запутанность:</a:t>
            </a:r>
            <a:r>
              <a:rPr lang="ru-RU" sz="2400" dirty="0" smtClean="0"/>
              <a:t> две частицы мгновенно связаны, даже на расстоянии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Именно эти эффекты использует квантовый компьютер.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95" y="3595626"/>
            <a:ext cx="6193959" cy="31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9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</a:rPr>
              <a:t>Кубит</a:t>
            </a:r>
            <a:r>
              <a:rPr lang="ru-RU" sz="2800" b="1" dirty="0" smtClean="0">
                <a:latin typeface="Times New Roman" panose="02020603050405020304" pitchFamily="18" charset="0"/>
              </a:rPr>
              <a:t> — главный герой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99090" y="1726553"/>
            <a:ext cx="11092276" cy="1880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2400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Кубит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допускает два собственных состояния, обозначаемые |0&gt; (кет ноль) и |1&gt; (кет один) , но при этом может находиться и в их суперпозиции, то есть в состоянии А*|0&gt;+В*|1&gt;, где A и B - любые комплексные числа, удовлетворяющие условию | A |</a:t>
            </a:r>
            <a:r>
              <a:rPr lang="ru-RU" sz="2400" baseline="30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| B |</a:t>
            </a:r>
            <a:r>
              <a:rPr lang="ru-RU" sz="2400" baseline="30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</a:t>
            </a:r>
            <a:endParaRPr lang="ru-RU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22"/>
          <p:cNvGrpSpPr/>
          <p:nvPr/>
        </p:nvGrpSpPr>
        <p:grpSpPr>
          <a:xfrm>
            <a:off x="1587260" y="3642441"/>
            <a:ext cx="7772400" cy="2146681"/>
            <a:chOff x="228600" y="4419600"/>
            <a:chExt cx="7772400" cy="2300858"/>
          </a:xfrm>
        </p:grpSpPr>
        <p:grpSp>
          <p:nvGrpSpPr>
            <p:cNvPr id="6" name="Группа 12"/>
            <p:cNvGrpSpPr/>
            <p:nvPr/>
          </p:nvGrpSpPr>
          <p:grpSpPr>
            <a:xfrm>
              <a:off x="1295400" y="4953000"/>
              <a:ext cx="1371600" cy="1295400"/>
              <a:chOff x="1371600" y="4953000"/>
              <a:chExt cx="1371600" cy="1295400"/>
            </a:xfrm>
          </p:grpSpPr>
          <p:sp>
            <p:nvSpPr>
              <p:cNvPr id="33" name="Овал 8"/>
              <p:cNvSpPr/>
              <p:nvPr/>
            </p:nvSpPr>
            <p:spPr>
              <a:xfrm>
                <a:off x="1752600" y="5257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Овал 10"/>
              <p:cNvSpPr/>
              <p:nvPr/>
            </p:nvSpPr>
            <p:spPr>
              <a:xfrm>
                <a:off x="1447800" y="4953000"/>
                <a:ext cx="1295400" cy="1295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Овал 11"/>
              <p:cNvSpPr/>
              <p:nvPr/>
            </p:nvSpPr>
            <p:spPr>
              <a:xfrm>
                <a:off x="1371600" y="5257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" name="Группа 13"/>
            <p:cNvGrpSpPr/>
            <p:nvPr/>
          </p:nvGrpSpPr>
          <p:grpSpPr>
            <a:xfrm>
              <a:off x="3505200" y="4953000"/>
              <a:ext cx="1371600" cy="1295400"/>
              <a:chOff x="1371600" y="4953000"/>
              <a:chExt cx="1371600" cy="1295400"/>
            </a:xfrm>
          </p:grpSpPr>
          <p:sp>
            <p:nvSpPr>
              <p:cNvPr id="30" name="Овал 14"/>
              <p:cNvSpPr/>
              <p:nvPr/>
            </p:nvSpPr>
            <p:spPr>
              <a:xfrm>
                <a:off x="1752600" y="5257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Овал 15"/>
              <p:cNvSpPr/>
              <p:nvPr/>
            </p:nvSpPr>
            <p:spPr>
              <a:xfrm>
                <a:off x="1447800" y="4953000"/>
                <a:ext cx="1295400" cy="1295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Овал 16"/>
              <p:cNvSpPr/>
              <p:nvPr/>
            </p:nvSpPr>
            <p:spPr>
              <a:xfrm>
                <a:off x="1371600" y="5257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17"/>
            <p:cNvGrpSpPr/>
            <p:nvPr/>
          </p:nvGrpSpPr>
          <p:grpSpPr>
            <a:xfrm>
              <a:off x="5791200" y="4953000"/>
              <a:ext cx="1371600" cy="1295400"/>
              <a:chOff x="1371600" y="4953000"/>
              <a:chExt cx="1371600" cy="1295400"/>
            </a:xfrm>
          </p:grpSpPr>
          <p:sp>
            <p:nvSpPr>
              <p:cNvPr id="27" name="Овал 18"/>
              <p:cNvSpPr/>
              <p:nvPr/>
            </p:nvSpPr>
            <p:spPr>
              <a:xfrm>
                <a:off x="1752600" y="5257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Овал 19"/>
              <p:cNvSpPr/>
              <p:nvPr/>
            </p:nvSpPr>
            <p:spPr>
              <a:xfrm>
                <a:off x="1447800" y="4953000"/>
                <a:ext cx="1295400" cy="12954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Овал 20"/>
              <p:cNvSpPr/>
              <p:nvPr/>
            </p:nvSpPr>
            <p:spPr>
              <a:xfrm>
                <a:off x="1371600" y="5257800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21"/>
            <p:cNvSpPr txBox="1"/>
            <p:nvPr/>
          </p:nvSpPr>
          <p:spPr>
            <a:xfrm>
              <a:off x="228600" y="4876800"/>
              <a:ext cx="990600" cy="42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Валентный электрон</a:t>
              </a:r>
            </a:p>
          </p:txBody>
        </p:sp>
        <p:cxnSp>
          <p:nvCxnSpPr>
            <p:cNvPr id="10" name="Прямая со стрелкой 23"/>
            <p:cNvCxnSpPr>
              <a:cxnSpLocks/>
              <a:endCxn id="35" idx="2"/>
            </p:cNvCxnSpPr>
            <p:nvPr/>
          </p:nvCxnSpPr>
          <p:spPr>
            <a:xfrm>
              <a:off x="914400" y="5181600"/>
              <a:ext cx="381000" cy="190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29"/>
            <p:cNvSpPr txBox="1"/>
            <p:nvPr/>
          </p:nvSpPr>
          <p:spPr>
            <a:xfrm>
              <a:off x="1782344" y="5465954"/>
              <a:ext cx="609600" cy="26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Ядро</a:t>
              </a:r>
              <a:r>
                <a: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12" name="Прямая со стрелкой 35"/>
            <p:cNvCxnSpPr>
              <a:cxnSpLocks/>
            </p:cNvCxnSpPr>
            <p:nvPr/>
          </p:nvCxnSpPr>
          <p:spPr>
            <a:xfrm rot="5400000" flipH="1" flipV="1">
              <a:off x="4032000" y="5066506"/>
              <a:ext cx="3802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38"/>
            <p:cNvCxnSpPr>
              <a:cxnSpLocks/>
            </p:cNvCxnSpPr>
            <p:nvPr/>
          </p:nvCxnSpPr>
          <p:spPr>
            <a:xfrm rot="5400000" flipH="1" flipV="1">
              <a:off x="3420000" y="5066506"/>
              <a:ext cx="3802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39"/>
            <p:cNvCxnSpPr>
              <a:cxnSpLocks/>
            </p:cNvCxnSpPr>
            <p:nvPr/>
          </p:nvCxnSpPr>
          <p:spPr>
            <a:xfrm rot="5400000">
              <a:off x="5724000" y="5676503"/>
              <a:ext cx="3817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40"/>
            <p:cNvCxnSpPr>
              <a:cxnSpLocks/>
            </p:cNvCxnSpPr>
            <p:nvPr/>
          </p:nvCxnSpPr>
          <p:spPr>
            <a:xfrm rot="5400000" flipH="1" flipV="1">
              <a:off x="1836000" y="5066506"/>
              <a:ext cx="3802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41"/>
            <p:cNvCxnSpPr>
              <a:cxnSpLocks/>
            </p:cNvCxnSpPr>
            <p:nvPr/>
          </p:nvCxnSpPr>
          <p:spPr>
            <a:xfrm rot="16200000" flipH="1">
              <a:off x="1216800" y="5600700"/>
              <a:ext cx="3817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46"/>
            <p:cNvCxnSpPr>
              <a:cxnSpLocks/>
            </p:cNvCxnSpPr>
            <p:nvPr/>
          </p:nvCxnSpPr>
          <p:spPr>
            <a:xfrm rot="5400000" flipH="1" flipV="1">
              <a:off x="6336000" y="5066506"/>
              <a:ext cx="3802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47"/>
            <p:cNvCxnSpPr>
              <a:cxnSpLocks/>
            </p:cNvCxnSpPr>
            <p:nvPr/>
          </p:nvCxnSpPr>
          <p:spPr>
            <a:xfrm rot="5400000" flipH="1" flipV="1">
              <a:off x="5724000" y="5066506"/>
              <a:ext cx="3802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50"/>
            <p:cNvSpPr txBox="1"/>
            <p:nvPr/>
          </p:nvSpPr>
          <p:spPr>
            <a:xfrm>
              <a:off x="1295400" y="6324600"/>
              <a:ext cx="1524000" cy="39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Кубит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|0&gt;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51"/>
            <p:cNvSpPr txBox="1"/>
            <p:nvPr/>
          </p:nvSpPr>
          <p:spPr>
            <a:xfrm>
              <a:off x="3505200" y="6324600"/>
              <a:ext cx="1447800" cy="39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Кубит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|1&gt;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52"/>
            <p:cNvSpPr txBox="1"/>
            <p:nvPr/>
          </p:nvSpPr>
          <p:spPr>
            <a:xfrm>
              <a:off x="838200" y="5562600"/>
              <a:ext cx="533400" cy="26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Спин </a:t>
              </a:r>
            </a:p>
          </p:txBody>
        </p:sp>
        <p:sp>
          <p:nvSpPr>
            <p:cNvPr id="22" name="TextBox 53"/>
            <p:cNvSpPr txBox="1"/>
            <p:nvPr/>
          </p:nvSpPr>
          <p:spPr>
            <a:xfrm>
              <a:off x="1981200" y="5029201"/>
              <a:ext cx="533400" cy="263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Спин </a:t>
              </a:r>
            </a:p>
          </p:txBody>
        </p:sp>
        <p:cxnSp>
          <p:nvCxnSpPr>
            <p:cNvPr id="23" name="Прямая соединительная линия 55"/>
            <p:cNvCxnSpPr>
              <a:cxnSpLocks/>
            </p:cNvCxnSpPr>
            <p:nvPr/>
          </p:nvCxnSpPr>
          <p:spPr>
            <a:xfrm rot="5400000" flipH="1" flipV="1">
              <a:off x="5905500" y="4762500"/>
              <a:ext cx="38100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59"/>
            <p:cNvCxnSpPr>
              <a:cxnSpLocks/>
            </p:cNvCxnSpPr>
            <p:nvPr/>
          </p:nvCxnSpPr>
          <p:spPr>
            <a:xfrm rot="5400000" flipH="1" flipV="1">
              <a:off x="5638800" y="5029200"/>
              <a:ext cx="914400" cy="304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60"/>
            <p:cNvSpPr txBox="1"/>
            <p:nvPr/>
          </p:nvSpPr>
          <p:spPr>
            <a:xfrm>
              <a:off x="6248400" y="4419600"/>
              <a:ext cx="1447800" cy="428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Состояние суперпозиции</a:t>
              </a:r>
            </a:p>
          </p:txBody>
        </p:sp>
        <p:sp>
          <p:nvSpPr>
            <p:cNvPr id="26" name="TextBox 61"/>
            <p:cNvSpPr txBox="1"/>
            <p:nvPr/>
          </p:nvSpPr>
          <p:spPr>
            <a:xfrm>
              <a:off x="5638800" y="6324600"/>
              <a:ext cx="2362200" cy="39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Кубит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А*|0&gt;+В*|1&gt;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20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64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Суперпозиция = встроенный параллелизм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85344" y="1373680"/>
            <a:ext cx="6266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• 1 </a:t>
            </a:r>
            <a:r>
              <a:rPr lang="ru-RU" sz="1800" dirty="0" err="1" smtClean="0"/>
              <a:t>кубит</a:t>
            </a:r>
            <a:r>
              <a:rPr lang="ru-RU" sz="1800" dirty="0" smtClean="0"/>
              <a:t> — 2 состояния одновременно</a:t>
            </a:r>
          </a:p>
          <a:p>
            <a:pPr marL="0" indent="0">
              <a:buNone/>
            </a:pPr>
            <a:r>
              <a:rPr lang="ru-RU" sz="1800" dirty="0" smtClean="0"/>
              <a:t>• 2 </a:t>
            </a:r>
            <a:r>
              <a:rPr lang="ru-RU" sz="1800" dirty="0" err="1" smtClean="0"/>
              <a:t>кубита</a:t>
            </a:r>
            <a:r>
              <a:rPr lang="ru-RU" sz="1800" dirty="0" smtClean="0"/>
              <a:t> — 4 состояния (00, 01, 10, 11)</a:t>
            </a:r>
          </a:p>
          <a:p>
            <a:pPr marL="0" indent="0">
              <a:buNone/>
            </a:pPr>
            <a:r>
              <a:rPr lang="ru-RU" sz="1800" dirty="0" smtClean="0"/>
              <a:t>• 100 </a:t>
            </a:r>
            <a:r>
              <a:rPr lang="ru-RU" sz="1800" dirty="0" err="1" smtClean="0"/>
              <a:t>кубитов</a:t>
            </a:r>
            <a:r>
              <a:rPr lang="ru-RU" sz="1800" dirty="0" smtClean="0"/>
              <a:t> — 2</a:t>
            </a:r>
            <a:r>
              <a:rPr lang="en-US" sz="1800" baseline="30000" dirty="0" smtClean="0"/>
              <a:t>100</a:t>
            </a:r>
            <a:r>
              <a:rPr lang="ru-RU" sz="1800" dirty="0" smtClean="0"/>
              <a:t> состояний одновременно</a:t>
            </a:r>
          </a:p>
          <a:p>
            <a:pPr marL="0" indent="0">
              <a:buNone/>
            </a:pPr>
            <a:r>
              <a:rPr lang="ru-RU" sz="1800" dirty="0" smtClean="0"/>
              <a:t>• Но нюанс: в конце получаем вероятностный результат. Квантовые алгоритмы усиливают правильный ответ.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85344" y="3131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</a:rPr>
              <a:t>Запутанность — квантовый клей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38200" y="4130457"/>
            <a:ext cx="10187153" cy="222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• Запутанные </a:t>
            </a:r>
            <a:r>
              <a:rPr lang="ru-RU" sz="1800" dirty="0" err="1" smtClean="0"/>
              <a:t>кубиты</a:t>
            </a:r>
            <a:r>
              <a:rPr lang="ru-RU" sz="1800" dirty="0" smtClean="0"/>
              <a:t> мгновенно «чувствуют» состояние друг друга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• Это позволяет строить логику, невозможную в классических компьютерах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• Пример: измерили один </a:t>
            </a:r>
            <a:r>
              <a:rPr lang="ru-RU" sz="1800" dirty="0" err="1" smtClean="0"/>
              <a:t>кубит</a:t>
            </a:r>
            <a:r>
              <a:rPr lang="ru-RU" sz="1800" dirty="0" smtClean="0"/>
              <a:t> — второй сразу принял связанное значение, даже между галактиками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• Запутанность используется в алгоритмах и квантовой криптографии (абсолютно защищённая передача данных)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Эйнштейн называл это «жутким дальнодействием», но эксперименты подтвердили.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510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</a:rPr>
              <a:t>Как именно выполняются вычисления?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8809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1. Подготовка: несколько </a:t>
            </a:r>
            <a:r>
              <a:rPr lang="ru-RU" sz="1800" dirty="0" err="1" smtClean="0"/>
              <a:t>кубитов</a:t>
            </a:r>
            <a:r>
              <a:rPr lang="ru-RU" sz="1800" dirty="0" smtClean="0"/>
              <a:t> в начальном состоянии (например, все 0)</a:t>
            </a:r>
          </a:p>
          <a:p>
            <a:pPr marL="0" indent="0">
              <a:buNone/>
            </a:pPr>
            <a:r>
              <a:rPr lang="ru-RU" sz="1800" dirty="0" smtClean="0"/>
              <a:t>2. Применение квантовых вентилей — создание суперпозиции и запутанности</a:t>
            </a:r>
          </a:p>
          <a:p>
            <a:pPr marL="0" indent="0">
              <a:buNone/>
            </a:pPr>
            <a:r>
              <a:rPr lang="ru-RU" sz="1800" dirty="0" smtClean="0"/>
              <a:t>3. Выполнение алгоритма (например, поиск или факторизация)</a:t>
            </a:r>
          </a:p>
          <a:p>
            <a:pPr marL="0" indent="0">
              <a:buNone/>
            </a:pPr>
            <a:r>
              <a:rPr lang="ru-RU" sz="1800" dirty="0" smtClean="0"/>
              <a:t>4. Измерение — суперпозиция «</a:t>
            </a:r>
            <a:r>
              <a:rPr lang="ru-RU" sz="1800" dirty="0" err="1" smtClean="0"/>
              <a:t>схлопывается</a:t>
            </a:r>
            <a:r>
              <a:rPr lang="ru-RU" sz="1800" dirty="0" smtClean="0"/>
              <a:t>» в один из классических битов</a:t>
            </a:r>
          </a:p>
          <a:p>
            <a:pPr marL="0" indent="0">
              <a:buNone/>
            </a:pPr>
            <a:r>
              <a:rPr lang="ru-RU" sz="1800" dirty="0" smtClean="0"/>
              <a:t>5. Повторение много раз и выбор самого частого ответа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2123420"/>
              </p:ext>
            </p:extLst>
          </p:nvPr>
        </p:nvGraphicFramePr>
        <p:xfrm>
          <a:off x="4403835" y="1963956"/>
          <a:ext cx="8605345" cy="341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00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>
          <a:xfrm>
            <a:off x="2209800" y="579437"/>
            <a:ext cx="7848600" cy="56356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Устройство квантового компьютера</a:t>
            </a:r>
          </a:p>
        </p:txBody>
      </p:sp>
      <p:grpSp>
        <p:nvGrpSpPr>
          <p:cNvPr id="55" name="Группа 41"/>
          <p:cNvGrpSpPr/>
          <p:nvPr/>
        </p:nvGrpSpPr>
        <p:grpSpPr>
          <a:xfrm>
            <a:off x="1723697" y="1337854"/>
            <a:ext cx="9300014" cy="3759663"/>
            <a:chOff x="914400" y="2455539"/>
            <a:chExt cx="6781039" cy="2192661"/>
          </a:xfrm>
          <a:solidFill>
            <a:schemeClr val="accent1">
              <a:lumMod val="75000"/>
            </a:schemeClr>
          </a:solidFill>
        </p:grpSpPr>
        <p:grpSp>
          <p:nvGrpSpPr>
            <p:cNvPr id="56" name="Группа 8"/>
            <p:cNvGrpSpPr/>
            <p:nvPr/>
          </p:nvGrpSpPr>
          <p:grpSpPr>
            <a:xfrm>
              <a:off x="2971800" y="4038600"/>
              <a:ext cx="2743200" cy="609600"/>
              <a:chOff x="990600" y="2514600"/>
              <a:chExt cx="1371600" cy="914400"/>
            </a:xfrm>
            <a:grpFill/>
          </p:grpSpPr>
          <p:sp>
            <p:nvSpPr>
              <p:cNvPr id="1048658" name="Скругленный прямоугольник 6"/>
              <p:cNvSpPr/>
              <p:nvPr/>
            </p:nvSpPr>
            <p:spPr>
              <a:xfrm>
                <a:off x="990600" y="2514600"/>
                <a:ext cx="1371600" cy="914400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59" name="TextBox 7"/>
              <p:cNvSpPr txBox="1"/>
              <p:nvPr/>
            </p:nvSpPr>
            <p:spPr>
              <a:xfrm>
                <a:off x="1066800" y="2667000"/>
                <a:ext cx="1286257" cy="5654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Генератор импульсов, воздействующих на кубиты</a:t>
                </a:r>
              </a:p>
            </p:txBody>
          </p:sp>
        </p:grpSp>
        <p:grpSp>
          <p:nvGrpSpPr>
            <p:cNvPr id="57" name="Группа 9"/>
            <p:cNvGrpSpPr/>
            <p:nvPr/>
          </p:nvGrpSpPr>
          <p:grpSpPr>
            <a:xfrm>
              <a:off x="3657600" y="2455539"/>
              <a:ext cx="1371599" cy="1195052"/>
              <a:chOff x="990600" y="2455539"/>
              <a:chExt cx="1371599" cy="1195052"/>
            </a:xfrm>
            <a:grpFill/>
          </p:grpSpPr>
          <p:sp>
            <p:nvSpPr>
              <p:cNvPr id="1048660" name="Скругленный прямоугольник 10"/>
              <p:cNvSpPr/>
              <p:nvPr/>
            </p:nvSpPr>
            <p:spPr>
              <a:xfrm>
                <a:off x="990600" y="2455539"/>
                <a:ext cx="1371599" cy="1195052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61" name="TextBox 11"/>
              <p:cNvSpPr txBox="1"/>
              <p:nvPr/>
            </p:nvSpPr>
            <p:spPr>
              <a:xfrm>
                <a:off x="1075944" y="2516198"/>
                <a:ext cx="1219199" cy="10231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Квантовый процессор (унитарные преобразования над кубитами)</a:t>
                </a:r>
              </a:p>
            </p:txBody>
          </p:sp>
        </p:grpSp>
        <p:grpSp>
          <p:nvGrpSpPr>
            <p:cNvPr id="58" name="Группа 12"/>
            <p:cNvGrpSpPr/>
            <p:nvPr/>
          </p:nvGrpSpPr>
          <p:grpSpPr>
            <a:xfrm>
              <a:off x="6248400" y="2455539"/>
              <a:ext cx="1447039" cy="1083794"/>
              <a:chOff x="990600" y="2455539"/>
              <a:chExt cx="1447039" cy="1083794"/>
            </a:xfrm>
            <a:grpFill/>
          </p:grpSpPr>
          <p:sp>
            <p:nvSpPr>
              <p:cNvPr id="1048662" name="Скругленный прямоугольник 13"/>
              <p:cNvSpPr/>
              <p:nvPr/>
            </p:nvSpPr>
            <p:spPr>
              <a:xfrm>
                <a:off x="990600" y="2455539"/>
                <a:ext cx="1447039" cy="1083794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63" name="TextBox 14"/>
              <p:cNvSpPr txBox="1"/>
              <p:nvPr/>
            </p:nvSpPr>
            <p:spPr>
              <a:xfrm>
                <a:off x="990600" y="2590800"/>
                <a:ext cx="1447039" cy="70004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Устройство для измерения состояния кубитов</a:t>
                </a:r>
              </a:p>
            </p:txBody>
          </p:sp>
        </p:grpSp>
        <p:grpSp>
          <p:nvGrpSpPr>
            <p:cNvPr id="59" name="Группа 15"/>
            <p:cNvGrpSpPr/>
            <p:nvPr/>
          </p:nvGrpSpPr>
          <p:grpSpPr>
            <a:xfrm>
              <a:off x="990600" y="2455539"/>
              <a:ext cx="1380745" cy="1028018"/>
              <a:chOff x="990600" y="2455539"/>
              <a:chExt cx="1380745" cy="1028018"/>
            </a:xfrm>
            <a:grpFill/>
          </p:grpSpPr>
          <p:sp>
            <p:nvSpPr>
              <p:cNvPr id="1048664" name="Скругленный прямоугольник 16"/>
              <p:cNvSpPr/>
              <p:nvPr/>
            </p:nvSpPr>
            <p:spPr>
              <a:xfrm>
                <a:off x="990600" y="2455539"/>
                <a:ext cx="1380745" cy="1028018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65" name="TextBox 17"/>
              <p:cNvSpPr txBox="1"/>
              <p:nvPr/>
            </p:nvSpPr>
            <p:spPr>
              <a:xfrm>
                <a:off x="1066799" y="2590800"/>
                <a:ext cx="1286257" cy="53849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Квантовый регистр состояния</a:t>
                </a:r>
              </a:p>
            </p:txBody>
          </p:sp>
        </p:grpSp>
        <p:grpSp>
          <p:nvGrpSpPr>
            <p:cNvPr id="60" name="Группа 18"/>
            <p:cNvGrpSpPr/>
            <p:nvPr/>
          </p:nvGrpSpPr>
          <p:grpSpPr>
            <a:xfrm>
              <a:off x="914400" y="4038600"/>
              <a:ext cx="1524000" cy="609600"/>
              <a:chOff x="990600" y="2514600"/>
              <a:chExt cx="1371600" cy="914400"/>
            </a:xfrm>
            <a:grpFill/>
          </p:grpSpPr>
          <p:sp>
            <p:nvSpPr>
              <p:cNvPr id="1048666" name="Скругленный прямоугольник 19"/>
              <p:cNvSpPr/>
              <p:nvPr/>
            </p:nvSpPr>
            <p:spPr>
              <a:xfrm>
                <a:off x="990600" y="2514600"/>
                <a:ext cx="1371600" cy="914400"/>
              </a:xfrm>
              <a:prstGeom prst="roundRect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8667" name="TextBox 20"/>
              <p:cNvSpPr txBox="1"/>
              <p:nvPr/>
            </p:nvSpPr>
            <p:spPr>
              <a:xfrm>
                <a:off x="1066800" y="2667000"/>
                <a:ext cx="1286257" cy="5654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Управляющий компьютер</a:t>
                </a:r>
              </a:p>
            </p:txBody>
          </p:sp>
        </p:grpSp>
        <p:cxnSp>
          <p:nvCxnSpPr>
            <p:cNvPr id="3145738" name="Прямая со стрелкой 22"/>
            <p:cNvCxnSpPr>
              <a:cxnSpLocks/>
              <a:stCxn id="1048666" idx="3"/>
              <a:endCxn id="1048658" idx="1"/>
            </p:cNvCxnSpPr>
            <p:nvPr/>
          </p:nvCxnSpPr>
          <p:spPr>
            <a:xfrm>
              <a:off x="2438400" y="4343400"/>
              <a:ext cx="533400" cy="1588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39" name="Прямая со стрелкой 24"/>
            <p:cNvCxnSpPr>
              <a:cxnSpLocks/>
              <a:stCxn id="1048658" idx="0"/>
            </p:cNvCxnSpPr>
            <p:nvPr/>
          </p:nvCxnSpPr>
          <p:spPr>
            <a:xfrm flipH="1" flipV="1">
              <a:off x="1628204" y="3556021"/>
              <a:ext cx="2715196" cy="482579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40" name="Прямая со стрелкой 26"/>
            <p:cNvCxnSpPr>
              <a:cxnSpLocks/>
              <a:endCxn id="1048660" idx="2"/>
            </p:cNvCxnSpPr>
            <p:nvPr/>
          </p:nvCxnSpPr>
          <p:spPr>
            <a:xfrm rot="5400000" flipH="1" flipV="1">
              <a:off x="3999706" y="3771903"/>
              <a:ext cx="686597" cy="792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41" name="Прямая со стрелкой 28"/>
            <p:cNvCxnSpPr>
              <a:cxnSpLocks/>
              <a:stCxn id="1048658" idx="0"/>
            </p:cNvCxnSpPr>
            <p:nvPr/>
          </p:nvCxnSpPr>
          <p:spPr>
            <a:xfrm flipV="1">
              <a:off x="4343400" y="3611797"/>
              <a:ext cx="2628519" cy="426804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42" name="Прямая со стрелкой 30"/>
            <p:cNvCxnSpPr>
              <a:cxnSpLocks/>
              <a:stCxn id="1048658" idx="0"/>
            </p:cNvCxnSpPr>
            <p:nvPr/>
          </p:nvCxnSpPr>
          <p:spPr>
            <a:xfrm rot="16200000" flipH="1" flipV="1">
              <a:off x="4342606" y="4038600"/>
              <a:ext cx="794" cy="794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3" name="Прямая со стрелкой 34"/>
            <p:cNvCxnSpPr>
              <a:cxnSpLocks/>
              <a:stCxn id="1048664" idx="3"/>
              <a:endCxn id="1048660" idx="1"/>
            </p:cNvCxnSpPr>
            <p:nvPr/>
          </p:nvCxnSpPr>
          <p:spPr>
            <a:xfrm>
              <a:off x="2362200" y="2971800"/>
              <a:ext cx="1295400" cy="1588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45744" name="Прямая со стрелкой 36"/>
            <p:cNvCxnSpPr>
              <a:cxnSpLocks/>
              <a:stCxn id="1048660" idx="3"/>
              <a:endCxn id="1048662" idx="1"/>
            </p:cNvCxnSpPr>
            <p:nvPr/>
          </p:nvCxnSpPr>
          <p:spPr>
            <a:xfrm>
              <a:off x="5029200" y="2971800"/>
              <a:ext cx="1219200" cy="1588"/>
            </a:xfrm>
            <a:prstGeom prst="straightConnector1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48668" name="TextBox 40"/>
          <p:cNvSpPr txBox="1"/>
          <p:nvPr/>
        </p:nvSpPr>
        <p:spPr>
          <a:xfrm>
            <a:off x="1614279" y="5515905"/>
            <a:ext cx="9264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Квантовый компьютер состоит 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кубит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позволяет проводить одно-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двухкубитовые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операции над любым из них (или любой парой). Эти операции выполняются под воздействием импульсов внешнего поля, управляемого классическим компьютером.</a:t>
            </a:r>
          </a:p>
        </p:txBody>
      </p:sp>
    </p:spTree>
    <p:extLst>
      <p:ext uri="{BB962C8B-B14F-4D97-AF65-F5344CB8AC3E}">
        <p14:creationId xmlns:p14="http://schemas.microsoft.com/office/powerpoint/2010/main" val="149051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115</TotalTime>
  <Words>940</Words>
  <Application>Microsoft Office PowerPoint</Application>
  <PresentationFormat>Широкоэкранный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Квантовый компьютер: как работает и зачем нужен</vt:lpstr>
      <vt:lpstr>Классический компьютер упёрся в потолок</vt:lpstr>
      <vt:lpstr>Квантовый Компьютер</vt:lpstr>
      <vt:lpstr>Исторические предпосылки</vt:lpstr>
      <vt:lpstr>Квантовая механика: два необычных правила</vt:lpstr>
      <vt:lpstr>Кубит — главный герой</vt:lpstr>
      <vt:lpstr>Суперпозиция = встроенный параллелизм</vt:lpstr>
      <vt:lpstr>Как именно выполняются вычисления?</vt:lpstr>
      <vt:lpstr>   Устройство квантового компьютера</vt:lpstr>
      <vt:lpstr>Презентация PowerPoint</vt:lpstr>
      <vt:lpstr>Что квантовые компьютеры уже умеют?</vt:lpstr>
      <vt:lpstr>   Квантовые компьютеры сегодня</vt:lpstr>
      <vt:lpstr>   Квантовые компьютеры сегодня</vt:lpstr>
      <vt:lpstr>Главные ограничения (почему не панацея)</vt:lpstr>
      <vt:lpstr>Перспективы и выводы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Квантовый компьютер: как работает и зачем нужен</dc:title>
  <dc:creator>Пользователь</dc:creator>
  <cp:lastModifiedBy>Пользователь</cp:lastModifiedBy>
  <cp:revision>8</cp:revision>
  <dcterms:created xsi:type="dcterms:W3CDTF">2026-06-03T18:44:19Z</dcterms:created>
  <dcterms:modified xsi:type="dcterms:W3CDTF">2026-06-03T20:39:39Z</dcterms:modified>
</cp:coreProperties>
</file>