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314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848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44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10/11/2024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44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10/11/2024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619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10/11/2024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18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10/11/2024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606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smtClean="0"/>
              <a:t>10/11/2024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76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10/11/2024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301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300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59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10/11/2024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5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B72802-76D7-74DB-31A2-A87FD8406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6313" y="2357956"/>
            <a:ext cx="7543800" cy="2674620"/>
          </a:xfrm>
        </p:spPr>
        <p:txBody>
          <a:bodyPr>
            <a:normAutofit/>
          </a:bodyPr>
          <a:lstStyle/>
          <a:p>
            <a:r>
              <a:rPr lang="ru-RU" sz="5400" dirty="0"/>
              <a:t>Метод половинного деления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92474A-5C53-A8D8-0355-F0339048F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8405" y="0"/>
            <a:ext cx="4975595" cy="331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846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EEEBD-1FC2-8B20-D8BA-398766C55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887" y="267055"/>
            <a:ext cx="5932918" cy="5932918"/>
          </a:xfrm>
          <a:prstGeom prst="rect">
            <a:avLst/>
          </a:prstGeom>
          <a:ln w="15875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D2086DE-E31A-D84D-6123-AB1B3EE69EA8}"/>
                  </a:ext>
                </a:extLst>
              </p:cNvPr>
              <p:cNvSpPr txBox="1"/>
              <p:nvPr/>
            </p:nvSpPr>
            <p:spPr>
              <a:xfrm>
                <a:off x="7755484" y="267055"/>
                <a:ext cx="112492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3200" i="1" dirty="0"/>
                  <a:t>y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ru-RU" sz="32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D2086DE-E31A-D84D-6123-AB1B3EE69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484" y="267055"/>
                <a:ext cx="1124923" cy="492443"/>
              </a:xfrm>
              <a:prstGeom prst="rect">
                <a:avLst/>
              </a:prstGeom>
              <a:blipFill>
                <a:blip r:embed="rId3"/>
                <a:stretch>
                  <a:fillRect l="-21622" t="-24691" b="-493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6779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EEEBD-1FC2-8B20-D8BA-398766C55F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51887" y="267055"/>
            <a:ext cx="5932918" cy="5932918"/>
          </a:xfrm>
          <a:prstGeom prst="rect">
            <a:avLst/>
          </a:prstGeom>
          <a:ln w="15875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FBC7B05-47FB-27B3-15E8-A40FFA6452FB}"/>
                  </a:ext>
                </a:extLst>
              </p:cNvPr>
              <p:cNvSpPr txBox="1"/>
              <p:nvPr/>
            </p:nvSpPr>
            <p:spPr>
              <a:xfrm>
                <a:off x="7755484" y="267055"/>
                <a:ext cx="112492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3200" i="1" dirty="0"/>
                  <a:t>y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ru-RU" sz="32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FBC7B05-47FB-27B3-15E8-A40FFA645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484" y="267055"/>
                <a:ext cx="1124923" cy="492443"/>
              </a:xfrm>
              <a:prstGeom prst="rect">
                <a:avLst/>
              </a:prstGeom>
              <a:blipFill>
                <a:blip r:embed="rId3"/>
                <a:stretch>
                  <a:fillRect l="-21622" t="-24691" b="-493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3433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EEEBD-1FC2-8B20-D8BA-398766C55F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51887" y="267055"/>
            <a:ext cx="5932918" cy="5932918"/>
          </a:xfrm>
          <a:prstGeom prst="rect">
            <a:avLst/>
          </a:prstGeom>
          <a:ln w="15875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5ED9608-D1F9-2475-2411-E57B80E08678}"/>
                  </a:ext>
                </a:extLst>
              </p:cNvPr>
              <p:cNvSpPr txBox="1"/>
              <p:nvPr/>
            </p:nvSpPr>
            <p:spPr>
              <a:xfrm>
                <a:off x="7755484" y="267055"/>
                <a:ext cx="112492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3200" i="1" dirty="0"/>
                  <a:t>y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ru-RU" sz="32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5ED9608-D1F9-2475-2411-E57B80E08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484" y="267055"/>
                <a:ext cx="1124923" cy="492443"/>
              </a:xfrm>
              <a:prstGeom prst="rect">
                <a:avLst/>
              </a:prstGeom>
              <a:blipFill>
                <a:blip r:embed="rId3"/>
                <a:stretch>
                  <a:fillRect l="-21622" t="-24691" b="-493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0591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EEEBD-1FC2-8B20-D8BA-398766C55F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51887" y="267055"/>
            <a:ext cx="5932918" cy="5932918"/>
          </a:xfrm>
          <a:prstGeom prst="rect">
            <a:avLst/>
          </a:prstGeom>
          <a:ln w="15875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3DF16E0-F6E2-A7F8-A80A-647594D6FF09}"/>
                  </a:ext>
                </a:extLst>
              </p:cNvPr>
              <p:cNvSpPr txBox="1"/>
              <p:nvPr/>
            </p:nvSpPr>
            <p:spPr>
              <a:xfrm>
                <a:off x="7755484" y="267055"/>
                <a:ext cx="112492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3200" i="1" dirty="0"/>
                  <a:t>y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ru-RU" sz="32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3DF16E0-F6E2-A7F8-A80A-647594D6F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484" y="267055"/>
                <a:ext cx="1124923" cy="492443"/>
              </a:xfrm>
              <a:prstGeom prst="rect">
                <a:avLst/>
              </a:prstGeom>
              <a:blipFill>
                <a:blip r:embed="rId3"/>
                <a:stretch>
                  <a:fillRect l="-21622" t="-24691" b="-493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071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3EEEBD-1FC2-8B20-D8BA-398766C55F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51887" y="267055"/>
            <a:ext cx="5932918" cy="5932918"/>
          </a:xfrm>
          <a:prstGeom prst="rect">
            <a:avLst/>
          </a:prstGeom>
          <a:ln w="15875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3829CDE-0471-4AD8-05E9-E93BFC08A2F6}"/>
                  </a:ext>
                </a:extLst>
              </p:cNvPr>
              <p:cNvSpPr txBox="1"/>
              <p:nvPr/>
            </p:nvSpPr>
            <p:spPr>
              <a:xfrm>
                <a:off x="7755484" y="267055"/>
                <a:ext cx="112492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3200" i="1" dirty="0"/>
                  <a:t>y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ru-RU" sz="32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3829CDE-0471-4AD8-05E9-E93BFC08A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484" y="267055"/>
                <a:ext cx="1124923" cy="492443"/>
              </a:xfrm>
              <a:prstGeom prst="rect">
                <a:avLst/>
              </a:prstGeom>
              <a:blipFill>
                <a:blip r:embed="rId3"/>
                <a:stretch>
                  <a:fillRect l="-21622" t="-24691" b="-493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5141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A2E3110C-9CC9-1BC0-E856-2182AF442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dirty="0"/>
              <a:t>И так далее…</a:t>
            </a:r>
          </a:p>
        </p:txBody>
      </p:sp>
    </p:spTree>
    <p:extLst>
      <p:ext uri="{BB962C8B-B14F-4D97-AF65-F5344CB8AC3E}">
        <p14:creationId xmlns:p14="http://schemas.microsoft.com/office/powerpoint/2010/main" val="1402534307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</TotalTime>
  <Words>22</Words>
  <Application>Microsoft Office PowerPoint</Application>
  <PresentationFormat>Экран (4:3)</PresentationFormat>
  <Paragraphs>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Calibri</vt:lpstr>
      <vt:lpstr>Cambria Math</vt:lpstr>
      <vt:lpstr>Ретро</vt:lpstr>
      <vt:lpstr>Метод половинного деления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 половинного деления</dc:title>
  <dc:creator>Карякин Михаил Игорьевич</dc:creator>
  <cp:lastModifiedBy>Карякин Михаил Игорьевич</cp:lastModifiedBy>
  <cp:revision>2</cp:revision>
  <dcterms:created xsi:type="dcterms:W3CDTF">2022-10-07T16:48:35Z</dcterms:created>
  <dcterms:modified xsi:type="dcterms:W3CDTF">2024-10-11T18:50:44Z</dcterms:modified>
</cp:coreProperties>
</file>