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94210-C452-473E-B62F-AD72FE1DD52C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BF638-1F4C-401A-A6C7-9DD728C889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5B9C9-3548-45B4-B99A-746AEF5B88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F638-1F4C-401A-A6C7-9DD728C889A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D070-8169-4289-A10A-534E0AA3597E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1420-1831-47F9-954E-80A374B1AC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9288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«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г.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»и федеральный проект «Искусственный интеллект»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Стрюков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М.Б.,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д.ф.-м.н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., профессор, руководитель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магистерской программы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«Искусственный интеллект в цифровой экономике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Arial Black" pitchFamily="34" charset="0"/>
              </a:rPr>
              <a:t/>
            </a:r>
            <a:br>
              <a:rPr lang="ru-RU" sz="1800" b="1" dirty="0" smtClean="0">
                <a:latin typeface="Arial Black" pitchFamily="34" charset="0"/>
              </a:rPr>
            </a:br>
            <a:r>
              <a:rPr lang="ru-RU" sz="1800" b="1" dirty="0" smtClean="0">
                <a:latin typeface="Arial Black" pitchFamily="34" charset="0"/>
              </a:rPr>
              <a:t/>
            </a:r>
            <a:br>
              <a:rPr lang="ru-RU" sz="1800" b="1" dirty="0" smtClean="0">
                <a:latin typeface="Arial Black" pitchFamily="34" charset="0"/>
              </a:rPr>
            </a:b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ФЕДЕРАЛЬН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ый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ПРОЕКТ «ИСКУССТВЕННЫЙ ИНТЕЛЛЕКТ"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НАЦИОНАЛЬНОЙ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ПРОГРАММЫ «ЦИФРОВАЯ ЭКОНОМИКА РОССИЙСКОЙ ФЕДЕРАЦИИ"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Разработка бакалаврских и магистерских программ по ИИ, повышение квалификации преподавателей высшего образования в сфере ИИ.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Получение гражданами дополнительного профессионального образования в области ИИ и в смежных областях с использованием механизма персональных цифровых сертификатов. 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Актуализация федеральных государственных образовательных стандартов общего и профессионального образования с учетом рекомендаций по разработке образовательных программ в смежных специальностях, учитывающих компетенции по ИИ. 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Проведение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хакатонов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по ИИ по решению бизнес- и социальных проблем, в том числе на основе государственных наборов данных, а также лекций по ИИ.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Искусственный интеллект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8051893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14348" y="5572140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2"/>
                </a:solidFill>
                <a:cs typeface="Aharoni" pitchFamily="2" charset="-79"/>
              </a:rPr>
              <a:t>     Искусственный интеллект </a:t>
            </a:r>
            <a:r>
              <a:rPr lang="ru-RU" sz="1600" b="1" dirty="0" smtClean="0">
                <a:solidFill>
                  <a:schemeClr val="tx2"/>
                </a:solidFill>
                <a:cs typeface="Aharoni" pitchFamily="2" charset="-79"/>
              </a:rPr>
              <a:t>– это способность </a:t>
            </a:r>
            <a:r>
              <a:rPr lang="ru-RU" sz="1600" b="1" dirty="0" smtClean="0">
                <a:solidFill>
                  <a:schemeClr val="tx2"/>
                </a:solidFill>
                <a:cs typeface="Aharoni" pitchFamily="2" charset="-79"/>
              </a:rPr>
              <a:t>машин или компьютерных программ учиться, думать и рассуждать,    как человеческий мозг.</a:t>
            </a:r>
            <a:endParaRPr lang="ru-RU" sz="1600" b="1" dirty="0">
              <a:solidFill>
                <a:schemeClr val="tx2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октябре 2019 г. произошло важное событие в области реализации новой стратегии научно-технологической модернизации России – Указом Президента РФ от 10 октября 2019 г. № 490 утверждена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Национальная стратегия развития искусственного интеллекта на период до 2030 года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При этом Правительству страны поручено до 15 декабря 2019 г. разработать и утвердить новый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проект «Искусственный интеллект»,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 также внести соответствующие изменения в национальную программу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«Цифровая экономика Российской Федерации».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889" y="1857364"/>
            <a:ext cx="895711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39960"/>
            <a:ext cx="9144000" cy="4546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00200"/>
            <a:ext cx="8929717" cy="497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Использование технологий искусственного интеллекта в отраслях экономики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способствует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созданию условий для улучшения эффективности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хозяйствующих субъектов, в том числе за счет: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а) повышения эффективности процессов планирования, прогнозирования и принятия управленческих решений (включая прогнозирование отказов оборудования и его превентивное техническое обслуживание, оптимизацию планирования поставок, производственных процессов и принятия финансовых решений);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б) автоматизации рутинных (повторяющихся) производственных операций;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в) использования автономного интеллектуального оборудования и робототехнических комплексов, интеллектуальных систем управления логистикой;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г) повышения безопасности сотрудников при выполнении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бизнес-процессов;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) повышения лояльности и удовлетворенности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потребителей;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е) оптимизации процессов подбора и обучения кадров, составления оптимального графика работы сотрудников с учетом различных факторов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Национальная стратегия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развития искусственного интеллекта на период до 2030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Использование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технологий искусственного интеллекта в социальной сфере способствует созданию условий для улучшения уровня жизни населения, в том числе за счет: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а) повышения качества услуг в сфере здравоохранения (включая профилактические обследования, диагностику, основанную на анализе изображений, прогнозирование возникновения и развития заболеваний, подбор оптимальных дозировок лекарственных препаратов, сокращение угроз пандемий, автоматизацию и точность хирургических вмешательств);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б) повышения качества услуг в сфере образования (включая адаптацию образовательного процесса к потребностям обучающихся и потребностям рынка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труда,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автоматизацию оценки качества знаний и анализа информации о результатах обучения);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в) повышения качества предоставления государственных и муниципальных услуг, а также снижения затрат на их предоставление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ФЕДЕРАЛЬН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ый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ПРОЕКТ «ИСКУССТВЕННЫЙ ИНТЕЛЛЕКТ"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892971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464</Words>
  <Application>Microsoft Office PowerPoint</Application>
  <PresentationFormat>Экран (4:3)</PresentationFormat>
  <Paragraphs>32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«Национальная стратегия развития искусственного интеллекта на период до 2030 г.»и федеральный проект «Искусственный интеллект»</vt:lpstr>
      <vt:lpstr>Искусственный интеллект</vt:lpstr>
      <vt:lpstr>Национальная стратегия развития искусственного интеллекта на период до 2030 года</vt:lpstr>
      <vt:lpstr>Национальная стратегия развития искусственного интеллекта на период до 2030 года</vt:lpstr>
      <vt:lpstr>Национальная стратегия развития искусственного интеллекта на период до 2030 года</vt:lpstr>
      <vt:lpstr>Национальная стратегия развития искусственного интеллекта на период до 2030 года</vt:lpstr>
      <vt:lpstr>Национальная стратегия развития искусственного интеллекта на период до 2030 года</vt:lpstr>
      <vt:lpstr>Национальная стратегия развития искусственного интеллекта на период до 2030 года</vt:lpstr>
      <vt:lpstr>ФЕДЕРАЛЬНый ПРОЕКТ «ИСКУССТВЕННЫЙ ИНТЕЛЛЕКТ"</vt:lpstr>
      <vt:lpstr>  ФЕДЕРАЛЬНый ПРОЕКТ «ИСКУССТВЕННЫЙ ИНТЕЛЛЕКТ" НАЦИОНАЛЬНОЙ ПРОГРАММЫ «ЦИФРОВАЯ ЭКОНОМИКА РОССИЙСКОЙ ФЕДЕРАЦИИ"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2022-06-15T16:38:46Z</dcterms:created>
  <dcterms:modified xsi:type="dcterms:W3CDTF">2022-06-15T16:52:52Z</dcterms:modified>
</cp:coreProperties>
</file>