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3" r:id="rId9"/>
    <p:sldId id="265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88E85-0E64-452A-B7F8-F3872CE9486D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02D1D-1E0F-4B50-AC76-93769FE2E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11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C4018E-4C90-7B8C-5EBD-5E078089B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8638AE-BB26-E2C7-76E4-D0F867F6C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4659EF-28FB-D201-0BF8-EF5E00FA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E2A5-8460-47D5-8EA7-0ECD6111039B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1B721D-F26A-FB8E-B34D-BB974BF2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D18B2-89E2-817C-8A73-6F704BE1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ED271-0AA7-D947-74B8-24EC1F4F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5898C1-0A04-F799-CF81-7BB6E4979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17487E-ADEE-2032-A32D-399D4707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E251-1BBD-4BEE-B8A3-4E869C0D49B2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0BB70D-DD5D-28BD-5BE2-BB6D2D735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A11CB-7939-09C2-B9C6-B6ECEF0F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20A05A-D5E1-E751-8AB1-6500333E1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1A9569-8384-C5D9-A1C9-F31DC1C99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FFDC8C-E43B-BC71-F7C2-7E73D725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63FB0-BBF1-43E7-8536-66C9F4535782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5F6D9B-48A0-4A59-898E-379562CD2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5A0733-49DF-AC4E-8577-375F64F0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9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B2520-EEF7-415F-9878-6D5556010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C4CDD-606B-B3EA-A6CD-CE4A60DB3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F01BA7-66D1-F1EB-17A6-2594AD72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5F1F-6607-45EB-977B-181C267E7B6D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5BAE4-E87F-20B7-907C-26225E3A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90BB32-D58A-8F71-4E70-003BF7F0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8930D-A1DE-6EBB-F60E-AF1D2D54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33B2B0-AAED-1126-CE09-0B08CD5C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DD284-E8E2-1527-9218-096619E0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412-4653-4A72-8791-FD0C7731B6EF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141910-5B73-3CCD-9E23-34CB6765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536FFD-AEF6-F3C5-3133-8A7D366A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953BE-8F7A-D9A5-6FE5-47C38632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B323F-5CC3-3E51-E33C-A30A20618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7A7BBE-0736-384E-54DB-324844F31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14CAB2-0565-2481-C9FC-28257238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919F-800C-4EB5-A97D-5C15FB2DFEFC}" type="datetime1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53D0B9-A01E-63D9-6847-7506636C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5B081B-FA89-2FAD-227D-3F30A722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0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0C8A9-7873-63BD-4FC3-784A1084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F168B4-2747-17D5-FCF4-D085FBB6C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ADB2C3-2B6E-616C-A44F-39763CA4A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75E02D-97CD-C731-774F-F781FBB59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6F9E51-9D53-6EB9-D763-FDF20C453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F009F0-7E1D-8C34-F99C-EAEDA4DE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9E25-B37B-41AE-9430-56842889E5D7}" type="datetime1">
              <a:rPr lang="ru-RU" smtClean="0"/>
              <a:t>09.06.2022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A487EE-5CB7-04A6-6136-6B55A3B11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F35C373-732C-96D6-1A38-E6B31FAF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7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49D93-8F9B-DAE7-1246-7935648F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AEBAFB-5C0F-0108-D63A-8F199636C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611E-632B-4B76-A916-C0561F1E3F83}" type="datetime1">
              <a:rPr lang="ru-RU" smtClean="0"/>
              <a:t>09.06.2022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F78B9-A1BE-01CF-CD9E-F03CB563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6D66F2-749C-FDD5-CF85-58A43948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0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32DAD9-2D1C-16EF-954A-28FA1E2D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2844-EFCA-4FCA-9E0D-34EC5803906D}" type="datetime1">
              <a:rPr lang="ru-RU" smtClean="0"/>
              <a:t>09.06.2022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ABF2FE-165A-2D4E-F7B0-0C23F96D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34760C-490F-E308-A0C5-E8E10F0C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9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B79E9-12AE-5578-90F7-CA666636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93D3F-854D-AB4E-80D2-B91D9C189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E831E4-C66F-0332-FCB3-B889B4F1E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9D2DB1-DFD3-8CFE-A0A0-BBBE9B27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B867-F575-4052-BD50-94D65C4AFD12}" type="datetime1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FDABAC-EFC2-9940-68F1-7B838437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413E-C307-4DF3-0B5B-4C305191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38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1CCF2-56D6-5F0A-585D-85C73AFF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244E20-3DD3-C61F-A94F-6DD87F73D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DDE64C-1D6B-A660-3F50-051C23076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8405E7-C39D-5ED8-1F30-31BCEC43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E9040-03CE-4FF6-B144-B4A5B640206B}" type="datetime1">
              <a:rPr lang="ru-RU" smtClean="0"/>
              <a:t>09.06.2022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AC231-8289-9ABC-EFB1-A114F793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2B86A-34CB-F3A0-27C5-2C33E31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1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F8AA-DAAB-FF86-0A59-E7B28064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9D2BC6-FDE6-24CD-B05C-791A8E60A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41EB1-2018-99F6-BA90-F762BADE1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4CD0-C070-458A-9DEB-648709289428}" type="datetime1">
              <a:rPr lang="ru-RU" smtClean="0"/>
              <a:t>09.06.2022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92D86A-22BF-6476-0459-93EC3F392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9DD9AA-D2A6-92A3-B08F-7BBB8C69E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07DBC-D4DF-4EFD-A010-5CD331D0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0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9DD96B-1E14-F08A-C828-5AD63BD86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9655"/>
            <a:ext cx="9144000" cy="2387600"/>
          </a:xfrm>
        </p:spPr>
        <p:txBody>
          <a:bodyPr/>
          <a:lstStyle/>
          <a:p>
            <a:r>
              <a:rPr lang="ru-RU" dirty="0"/>
              <a:t>Название работы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2EEA87-EBB2-EACF-FE85-E53558532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865" y="4097797"/>
            <a:ext cx="9144000" cy="1655762"/>
          </a:xfrm>
        </p:spPr>
        <p:txBody>
          <a:bodyPr/>
          <a:lstStyle/>
          <a:p>
            <a:r>
              <a:rPr lang="ru-RU" dirty="0"/>
              <a:t>ФИО, должность, место работы составителя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BB72CB-4152-9C16-EF6B-73350AAD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3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33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8B136-57A2-BB86-E989-280F56E3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3D5A0C-82D9-9B34-D8DE-7C6653D93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7B69AD-5827-B24B-A122-D077956F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6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B53F2-0FB7-63E5-8E89-23E5166B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86E15F-B402-CABB-7BC5-2A576539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3EDE4A-27E1-3EDE-E501-E09A0649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8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1F047-279A-178C-01B6-E4B5738E65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5D6270-682E-2FF1-4A5B-35057E908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66DF1F-AAC3-7184-49E5-4F2E3650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1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69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65A7E-AF31-3EF8-1296-9F3C649D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D74F53-F487-5577-FD74-8EE571B3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33A057-ED72-C9A0-3D3B-5951365F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07DBC-D4DF-4EFD-A010-5CD331D035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04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Широкоэкранный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Название работы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</dc:title>
  <dc:creator>Виктория Махно</dc:creator>
  <cp:lastModifiedBy>Виктория Махно</cp:lastModifiedBy>
  <cp:revision>2</cp:revision>
  <dcterms:created xsi:type="dcterms:W3CDTF">2022-06-09T13:54:52Z</dcterms:created>
  <dcterms:modified xsi:type="dcterms:W3CDTF">2022-06-09T14:30:41Z</dcterms:modified>
</cp:coreProperties>
</file>